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8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7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4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5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5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7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4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4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6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9AB372-F087-43DF-96B2-A33FF110707B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B64F9-7029-43FF-AFC8-6889F60B9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3D5A-9632-42A5-EC29-6DB59677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787" y="206477"/>
            <a:ext cx="4468042" cy="97339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B14A-2FC9-741A-E126-16429507CA5B}"/>
              </a:ext>
            </a:extLst>
          </p:cNvPr>
          <p:cNvSpPr txBox="1"/>
          <p:nvPr/>
        </p:nvSpPr>
        <p:spPr>
          <a:xfrm>
            <a:off x="4778477" y="1934948"/>
            <a:ext cx="68321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+mj-lt"/>
              </a:rPr>
              <a:t>Spring Boot is a project that is built on the top of the Spring Framework. It provides an easier and faster way to set up, configure, and run both simple and web-based applications.</a:t>
            </a:r>
            <a:endParaRPr lang="en-IN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DC5B-A7F2-44A7-1CFA-A1E56450516A}"/>
              </a:ext>
            </a:extLst>
          </p:cNvPr>
          <p:cNvSpPr txBox="1"/>
          <p:nvPr/>
        </p:nvSpPr>
        <p:spPr>
          <a:xfrm>
            <a:off x="4888371" y="3197856"/>
            <a:ext cx="6098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is a Spring module that provides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RAD (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Rapid Application Development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feature to the Spring Framework</a:t>
            </a:r>
            <a:endParaRPr lang="en-IN" sz="2000" dirty="0"/>
          </a:p>
        </p:txBody>
      </p:sp>
      <p:pic>
        <p:nvPicPr>
          <p:cNvPr id="1030" name="Picture 6" descr="What is Spring Boot">
            <a:extLst>
              <a:ext uri="{FF2B5EF4-FFF2-40B4-BE49-F238E27FC236}">
                <a16:creationId xmlns:a16="http://schemas.microsoft.com/office/drawing/2014/main" id="{3E03F72E-94D3-F8D8-2F2A-535012C7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00729"/>
            <a:ext cx="76200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4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pring Boot Annotations: Learn Spring Boot by Annotations - DEV Community">
            <a:extLst>
              <a:ext uri="{FF2B5EF4-FFF2-40B4-BE49-F238E27FC236}">
                <a16:creationId xmlns:a16="http://schemas.microsoft.com/office/drawing/2014/main" id="{2D3153D7-364A-18B2-4399-29D8C83F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85739"/>
            <a:ext cx="9790471" cy="61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9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C833-0C45-4115-9D12-59F24998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49" y="437535"/>
            <a:ext cx="10018713" cy="5982929"/>
          </a:xfrm>
        </p:spPr>
        <p:txBody>
          <a:bodyPr>
            <a:normAutofit/>
          </a:bodyPr>
          <a:lstStyle/>
          <a:p>
            <a:r>
              <a:rPr lang="en-IN" dirty="0"/>
              <a:t>@RestController :</a:t>
            </a:r>
            <a:r>
              <a:rPr lang="en-US" dirty="0"/>
              <a:t> </a:t>
            </a:r>
            <a:r>
              <a:rPr lang="en-US" sz="2000" dirty="0"/>
              <a:t>The </a:t>
            </a:r>
            <a:r>
              <a:rPr lang="en-US" sz="2000" dirty="0" err="1"/>
              <a:t>RestController</a:t>
            </a:r>
            <a:r>
              <a:rPr lang="en-US" sz="2000" dirty="0"/>
              <a:t> allows to handle all REST APIs such as GET, POST, Delete, PUT requests</a:t>
            </a:r>
          </a:p>
          <a:p>
            <a:r>
              <a:rPr lang="en-US" dirty="0"/>
              <a:t>@RequestBody : </a:t>
            </a:r>
            <a:r>
              <a:rPr lang="en-US" sz="2000" dirty="0"/>
              <a:t>The @RequestBody annotation indicates that Spring should deserialize a request body into an object</a:t>
            </a:r>
            <a:r>
              <a:rPr lang="en-US" dirty="0"/>
              <a:t>.</a:t>
            </a:r>
          </a:p>
          <a:p>
            <a:r>
              <a:rPr lang="en-US" dirty="0"/>
              <a:t>@PathVariable : </a:t>
            </a:r>
            <a:r>
              <a:rPr lang="en-US" sz="2000" dirty="0"/>
              <a:t>The @PathVariable annotation is used to extract the value from the URI.</a:t>
            </a:r>
          </a:p>
          <a:p>
            <a:r>
              <a:rPr lang="en-IN" dirty="0"/>
              <a:t>@Entity :</a:t>
            </a:r>
            <a:r>
              <a:rPr lang="en-US" dirty="0"/>
              <a:t> </a:t>
            </a:r>
            <a:r>
              <a:rPr lang="en-US" sz="2000" dirty="0"/>
              <a:t>The @Entity annotation specifies that the class is an entity and is mapped to a database table. </a:t>
            </a:r>
          </a:p>
          <a:p>
            <a:r>
              <a:rPr lang="en-IN" dirty="0"/>
              <a:t>@generatedvalue</a:t>
            </a:r>
            <a:r>
              <a:rPr lang="en-US" dirty="0"/>
              <a:t> : </a:t>
            </a:r>
            <a:r>
              <a:rPr lang="en-US" sz="2000" dirty="0"/>
              <a:t>This annotation is generally used in conjunction with @Id annotation to automatically generate unique values for primary key columns within our database tables</a:t>
            </a:r>
          </a:p>
          <a:p>
            <a:r>
              <a:rPr lang="en-IN" dirty="0"/>
              <a:t>@JpaRepository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sz="2000" dirty="0" err="1"/>
              <a:t>JpaRepository</a:t>
            </a:r>
            <a:r>
              <a:rPr lang="en-US" sz="2000" dirty="0"/>
              <a:t> is a </a:t>
            </a:r>
            <a:r>
              <a:rPr lang="en-US" sz="2000" dirty="0" err="1"/>
              <a:t>subinterface</a:t>
            </a:r>
            <a:r>
              <a:rPr lang="en-US" sz="2000" dirty="0"/>
              <a:t> of </a:t>
            </a:r>
            <a:r>
              <a:rPr lang="en-US" sz="2000" dirty="0" err="1"/>
              <a:t>CrudRepository</a:t>
            </a:r>
            <a:r>
              <a:rPr lang="en-US" sz="2000" dirty="0"/>
              <a:t> and provides additional functionality beyond basic CRUD operations. Specifically, it adds support for JPA-specific operations, such as flushing the persistence context, deleting entities in a batch, and retrieving a single entity by its natural identifier.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677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B3AC-6FCF-DB6B-AB94-80C75444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63" y="233762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THANK YOU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162-C6BA-DE45-46D5-FEB2D39B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82" y="1688692"/>
            <a:ext cx="6444327" cy="28759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Spring Boot Features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AE43A-47E8-887C-6FC4-8783011B4E43}"/>
              </a:ext>
            </a:extLst>
          </p:cNvPr>
          <p:cNvSpPr txBox="1"/>
          <p:nvPr/>
        </p:nvSpPr>
        <p:spPr>
          <a:xfrm>
            <a:off x="2120080" y="2146693"/>
            <a:ext cx="60984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Web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SpringApplication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Application events and listeners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Admin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Externalized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Properties Files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YAML Support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Type-safe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Logging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92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9777-DBBF-1E11-4AD2-14013734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954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Creating a Spring Boot Project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90F6-BA4E-C0A7-DA62-E25C7114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164" y="1280651"/>
            <a:ext cx="9341005" cy="3124201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Open the Spring initializer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https://start.spring.io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Provide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Group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Artifact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name. We have provided Group name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com.javat point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 Artifact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spring-boot-example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Now click on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Generate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button.</a:t>
            </a:r>
          </a:p>
          <a:p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2050" name="Picture 2" descr="Creating Spring Boot Project">
            <a:extLst>
              <a:ext uri="{FF2B5EF4-FFF2-40B4-BE49-F238E27FC236}">
                <a16:creationId xmlns:a16="http://schemas.microsoft.com/office/drawing/2014/main" id="{D80976F7-0EDB-5F30-3996-0DD3EA9E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82" y="3022189"/>
            <a:ext cx="4498489" cy="3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reating a Spring Boot Project with Eclipse and Maven | Spring Boot Tutorial">
            <a:extLst>
              <a:ext uri="{FF2B5EF4-FFF2-40B4-BE49-F238E27FC236}">
                <a16:creationId xmlns:a16="http://schemas.microsoft.com/office/drawing/2014/main" id="{C3A50E7B-7FEC-7AF5-92A6-92F158B7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24" y="833283"/>
            <a:ext cx="4891087" cy="51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reating a Spring Boot Project with Eclipse and Maven | Spring Boot Tutorial">
            <a:extLst>
              <a:ext uri="{FF2B5EF4-FFF2-40B4-BE49-F238E27FC236}">
                <a16:creationId xmlns:a16="http://schemas.microsoft.com/office/drawing/2014/main" id="{DA5F6D21-8037-E017-9D0E-C22BBFBC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40" y="848032"/>
            <a:ext cx="4865687" cy="51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E896-D568-C11F-D226-0617D43A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503" y="398207"/>
            <a:ext cx="10018713" cy="358385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 we click on the Generate button, it starts packing the project in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.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rar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file and downloads the project.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Extract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file.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Import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 folder.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File -&gt; Import -&gt; Existing Maven Project -&gt; Next -&gt; Browse -&gt; Select the project -&gt; Finish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3078" name="Picture 6" descr="Creating Spring Boot Project">
            <a:extLst>
              <a:ext uri="{FF2B5EF4-FFF2-40B4-BE49-F238E27FC236}">
                <a16:creationId xmlns:a16="http://schemas.microsoft.com/office/drawing/2014/main" id="{A63CA972-CF68-87E3-5312-56DE347E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44" y="3760839"/>
            <a:ext cx="2647950" cy="29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D3B37-9478-32E7-F929-9A0326CD4917}"/>
              </a:ext>
            </a:extLst>
          </p:cNvPr>
          <p:cNvSpPr txBox="1"/>
          <p:nvPr/>
        </p:nvSpPr>
        <p:spPr>
          <a:xfrm>
            <a:off x="1949964" y="3613355"/>
            <a:ext cx="6098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takes some time to import the project. When the project imports successfully, we can see the project directory in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Package Explorer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The following image shows the project directory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553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217A-0858-7CCC-9201-A3BCC5AB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68" y="449826"/>
            <a:ext cx="8863063" cy="89227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Spring Boot Architecture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B44E-84B8-F714-EEA2-55E424CC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909" y="1047136"/>
            <a:ext cx="10018713" cy="305783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four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layers in Spring Boot are as follow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Presentation Layer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Business Layer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Persistence Layer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Database Layer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4186" name="Picture 90" descr="Spring Boot Architecture">
            <a:extLst>
              <a:ext uri="{FF2B5EF4-FFF2-40B4-BE49-F238E27FC236}">
                <a16:creationId xmlns:a16="http://schemas.microsoft.com/office/drawing/2014/main" id="{D0D57E2A-E3DD-210A-877B-AA562FF7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85" y="1944328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3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pring Boot Architecture">
            <a:extLst>
              <a:ext uri="{FF2B5EF4-FFF2-40B4-BE49-F238E27FC236}">
                <a16:creationId xmlns:a16="http://schemas.microsoft.com/office/drawing/2014/main" id="{FDD9DE31-2757-E8C4-B88B-860B7338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8658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troller-Service-Repository. I've had a unique opportunity fall into… |  by Tom Collings | Medium">
            <a:extLst>
              <a:ext uri="{FF2B5EF4-FFF2-40B4-BE49-F238E27FC236}">
                <a16:creationId xmlns:a16="http://schemas.microsoft.com/office/drawing/2014/main" id="{F9D8D92F-9F6A-A1AD-FAA3-1FEF66B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80" y="294968"/>
            <a:ext cx="8745794" cy="399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941E-F186-F73F-93C0-3C782BC2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30" y="87875"/>
            <a:ext cx="10018713" cy="2046338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Spring MVC and REST Annotations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1930-5216-778F-7FD0-E260B2A3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49" y="1238866"/>
            <a:ext cx="10018713" cy="4847304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@GetMapping : </a:t>
            </a:r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use for retrieve the va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lues</a:t>
            </a:r>
            <a:endParaRPr lang="en-IN" sz="2000" i="0" dirty="0">
              <a:solidFill>
                <a:srgbClr val="000000"/>
              </a:solidFill>
              <a:effectLst/>
              <a:latin typeface="inter-bold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@PostMapping : </a:t>
            </a:r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use for  insertion  the values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@PutMapping: </a:t>
            </a:r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use fo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r update the values</a:t>
            </a:r>
            <a:endParaRPr lang="en-IN" sz="2000" i="0" dirty="0">
              <a:solidFill>
                <a:srgbClr val="000000"/>
              </a:solidFill>
              <a:effectLst/>
              <a:latin typeface="inter-bold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@DeleteMapping: </a:t>
            </a:r>
            <a:r>
              <a:rPr lang="en-IN" sz="20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use fo</a:t>
            </a:r>
            <a:r>
              <a:rPr lang="en-IN" sz="2000" dirty="0">
                <a:solidFill>
                  <a:srgbClr val="000000"/>
                </a:solidFill>
                <a:latin typeface="Abadi" panose="020B0604020104020204" pitchFamily="34" charset="0"/>
              </a:rPr>
              <a:t>r deletion of values</a:t>
            </a:r>
            <a:endParaRPr lang="en-IN" sz="200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r>
              <a:rPr lang="en-IN" dirty="0">
                <a:latin typeface="Aptos Black" panose="020F0502020204030204" pitchFamily="34" charset="0"/>
              </a:rPr>
              <a:t>@Controller </a:t>
            </a:r>
            <a:r>
              <a:rPr lang="en-IN" dirty="0">
                <a:latin typeface="Abadi" panose="020F0502020204030204" pitchFamily="34" charset="0"/>
              </a:rPr>
              <a:t>: </a:t>
            </a:r>
            <a:r>
              <a:rPr lang="en-IN" sz="2000" dirty="0">
                <a:latin typeface="Abadi" panose="020F0502020204030204" pitchFamily="34" charset="0"/>
              </a:rPr>
              <a:t>Controller  </a:t>
            </a:r>
            <a:r>
              <a:rPr lang="en-US" sz="2000" dirty="0">
                <a:latin typeface="Abadi" panose="020F0502020204030204" pitchFamily="34" charset="0"/>
              </a:rPr>
              <a:t>is a specialized @Component marked as a controller in MVC architecture.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@RestController: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can be considered as a combination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@Controller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@ResponseBody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annotations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The @RestController annotation is itself annotated with the @ResponseBody annotation.</a:t>
            </a:r>
          </a:p>
          <a:p>
            <a:r>
              <a:rPr lang="en-US" dirty="0">
                <a:latin typeface="Abadi" panose="020F0502020204030204" pitchFamily="34" charset="0"/>
              </a:rPr>
              <a:t>@Bean</a:t>
            </a:r>
            <a:r>
              <a:rPr lang="en-US" sz="2000" dirty="0">
                <a:latin typeface="Abadi" panose="020F0502020204030204" pitchFamily="34" charset="0"/>
              </a:rPr>
              <a:t>: It is a method-level annotation. It is an alternative of XML &lt;bean&gt; tag. It tells the method to produce a bean to be managed by Spring Container.</a:t>
            </a:r>
          </a:p>
          <a:p>
            <a:endParaRPr lang="en-IN" dirty="0"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3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524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</vt:lpstr>
      <vt:lpstr>Aptos Black</vt:lpstr>
      <vt:lpstr>Arial</vt:lpstr>
      <vt:lpstr>Corbel</vt:lpstr>
      <vt:lpstr>erdana</vt:lpstr>
      <vt:lpstr>inter-bold</vt:lpstr>
      <vt:lpstr>inter-regular</vt:lpstr>
      <vt:lpstr>Parallax</vt:lpstr>
      <vt:lpstr>Introduction </vt:lpstr>
      <vt:lpstr>Spring Boot Features </vt:lpstr>
      <vt:lpstr>Creating a Spring Boot Project </vt:lpstr>
      <vt:lpstr>PowerPoint Presentation</vt:lpstr>
      <vt:lpstr>PowerPoint Presentation</vt:lpstr>
      <vt:lpstr>Spring Boot Architecture </vt:lpstr>
      <vt:lpstr>PowerPoint Presentation</vt:lpstr>
      <vt:lpstr>PowerPoint Presentation</vt:lpstr>
      <vt:lpstr>Spring MVC and REST Annotations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Ramesh Donga</dc:creator>
  <cp:lastModifiedBy>Ramesh Donga</cp:lastModifiedBy>
  <cp:revision>2</cp:revision>
  <dcterms:created xsi:type="dcterms:W3CDTF">2023-08-31T10:08:49Z</dcterms:created>
  <dcterms:modified xsi:type="dcterms:W3CDTF">2023-08-31T11:35:59Z</dcterms:modified>
</cp:coreProperties>
</file>