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18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velope&#10;&#10;Description automatically generated">
            <a:extLst>
              <a:ext uri="{FF2B5EF4-FFF2-40B4-BE49-F238E27FC236}">
                <a16:creationId xmlns:a16="http://schemas.microsoft.com/office/drawing/2014/main" id="{E23C144D-B160-0744-8370-5EB1456A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38230" r="3756" b="8068"/>
          <a:stretch/>
        </p:blipFill>
        <p:spPr>
          <a:xfrm>
            <a:off x="-20229" y="0"/>
            <a:ext cx="24475129" cy="111955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683B06-C66D-8246-BF84-530FCF5B5077}"/>
              </a:ext>
            </a:extLst>
          </p:cNvPr>
          <p:cNvGrpSpPr/>
          <p:nvPr/>
        </p:nvGrpSpPr>
        <p:grpSpPr>
          <a:xfrm>
            <a:off x="-55835" y="-25693"/>
            <a:ext cx="24454900" cy="13013444"/>
            <a:chOff x="-35450" y="-30469"/>
            <a:chExt cx="24454900" cy="13013444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099699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30469"/>
              <a:ext cx="24445576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5" y="273045"/>
              <a:ext cx="163884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997682"/>
              <a:ext cx="1803644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2611FA-B1D9-FC4A-922A-559AD11BA2EA}"/>
              </a:ext>
            </a:extLst>
          </p:cNvPr>
          <p:cNvSpPr txBox="1"/>
          <p:nvPr/>
        </p:nvSpPr>
        <p:spPr>
          <a:xfrm>
            <a:off x="26421987" y="6481029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275">
            <a:extLst>
              <a:ext uri="{FF2B5EF4-FFF2-40B4-BE49-F238E27FC236}">
                <a16:creationId xmlns:a16="http://schemas.microsoft.com/office/drawing/2014/main" id="{47A6E198-26E2-E14A-BD44-084976A69F90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9E2E7271-C087-E147-A2C8-A518456ADD33}"/>
              </a:ext>
            </a:extLst>
          </p:cNvPr>
          <p:cNvSpPr/>
          <p:nvPr/>
        </p:nvSpPr>
        <p:spPr>
          <a:xfrm>
            <a:off x="1150663" y="8178675"/>
            <a:ext cx="11323612" cy="189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5700" i="1">
                <a:solidFill>
                  <a:srgbClr val="FFFFFF"/>
                </a:solidFill>
                <a:effectLst>
                  <a:outerShdw blurRad="25400" dir="18900000" rotWithShape="0">
                    <a:srgbClr val="000000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AU" dirty="0">
                <a:effectLst/>
              </a:rPr>
              <a:t>Building a strong design team by</a:t>
            </a:r>
          </a:p>
          <a:p>
            <a:r>
              <a:rPr lang="en-AU" dirty="0">
                <a:effectLst/>
              </a:rPr>
              <a:t>recognising and valuing attributes</a:t>
            </a:r>
          </a:p>
        </p:txBody>
      </p:sp>
      <p:sp>
        <p:nvSpPr>
          <p:cNvPr id="19" name="Shape 124">
            <a:extLst>
              <a:ext uri="{FF2B5EF4-FFF2-40B4-BE49-F238E27FC236}">
                <a16:creationId xmlns:a16="http://schemas.microsoft.com/office/drawing/2014/main" id="{2C5C0F4B-6BF0-ED43-8BF7-6BADB9053744}"/>
              </a:ext>
            </a:extLst>
          </p:cNvPr>
          <p:cNvSpPr/>
          <p:nvPr/>
        </p:nvSpPr>
        <p:spPr>
          <a:xfrm>
            <a:off x="-19199" y="2753564"/>
            <a:ext cx="15481637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0" name="Shape 125">
            <a:extLst>
              <a:ext uri="{FF2B5EF4-FFF2-40B4-BE49-F238E27FC236}">
                <a16:creationId xmlns:a16="http://schemas.microsoft.com/office/drawing/2014/main" id="{E6482ECE-B8B4-7C48-B860-A5D1D8145EBD}"/>
              </a:ext>
            </a:extLst>
          </p:cNvPr>
          <p:cNvSpPr/>
          <p:nvPr/>
        </p:nvSpPr>
        <p:spPr>
          <a:xfrm rot="5400000">
            <a:off x="14911597" y="3278726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hape 128">
            <a:extLst>
              <a:ext uri="{FF2B5EF4-FFF2-40B4-BE49-F238E27FC236}">
                <a16:creationId xmlns:a16="http://schemas.microsoft.com/office/drawing/2014/main" id="{0EED441B-DCE7-164B-B7EE-63D99CC32B44}"/>
              </a:ext>
            </a:extLst>
          </p:cNvPr>
          <p:cNvSpPr/>
          <p:nvPr/>
        </p:nvSpPr>
        <p:spPr>
          <a:xfrm>
            <a:off x="-74732" y="5357789"/>
            <a:ext cx="8187101" cy="2321715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 dirty="0"/>
          </a:p>
        </p:txBody>
      </p:sp>
      <p:sp>
        <p:nvSpPr>
          <p:cNvPr id="22" name="Shape 129">
            <a:extLst>
              <a:ext uri="{FF2B5EF4-FFF2-40B4-BE49-F238E27FC236}">
                <a16:creationId xmlns:a16="http://schemas.microsoft.com/office/drawing/2014/main" id="{A64CC156-7571-2141-A9EA-8453A708F159}"/>
              </a:ext>
            </a:extLst>
          </p:cNvPr>
          <p:cNvSpPr/>
          <p:nvPr/>
        </p:nvSpPr>
        <p:spPr>
          <a:xfrm rot="5400000">
            <a:off x="7543790" y="5882950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Shape 130">
            <a:extLst>
              <a:ext uri="{FF2B5EF4-FFF2-40B4-BE49-F238E27FC236}">
                <a16:creationId xmlns:a16="http://schemas.microsoft.com/office/drawing/2014/main" id="{A4113407-DE74-5243-A62A-A6D1C71B29F3}"/>
              </a:ext>
            </a:extLst>
          </p:cNvPr>
          <p:cNvSpPr/>
          <p:nvPr/>
        </p:nvSpPr>
        <p:spPr>
          <a:xfrm>
            <a:off x="420815" y="3708062"/>
            <a:ext cx="15371115" cy="393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56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sz="16000" spc="-319" dirty="0"/>
              <a:t>Cards</a:t>
            </a:r>
            <a:endParaRPr sz="16000" spc="-319" dirty="0"/>
          </a:p>
        </p:txBody>
      </p:sp>
      <p:sp>
        <p:nvSpPr>
          <p:cNvPr id="30" name="Shape 126">
            <a:extLst>
              <a:ext uri="{FF2B5EF4-FFF2-40B4-BE49-F238E27FC236}">
                <a16:creationId xmlns:a16="http://schemas.microsoft.com/office/drawing/2014/main" id="{12712A69-719B-1647-8307-940DBD91B5F3}"/>
              </a:ext>
            </a:extLst>
          </p:cNvPr>
          <p:cNvSpPr/>
          <p:nvPr/>
        </p:nvSpPr>
        <p:spPr>
          <a:xfrm>
            <a:off x="421041" y="1115202"/>
            <a:ext cx="14688144" cy="393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56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16000" spc="-319" dirty="0"/>
              <a:t>Design</a:t>
            </a:r>
            <a:r>
              <a:rPr lang="en-AU" sz="16000" spc="-319" dirty="0"/>
              <a:t> Team</a:t>
            </a:r>
            <a:endParaRPr sz="16000" spc="-319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79712-EAC0-BC4E-8A78-8168B628BA08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893267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628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1"/>
              <a:ext cx="180965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Design Team 	Cards</a:t>
              </a:r>
              <a:endParaRPr sz="16000" spc="-319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41B9360A-7928-9544-A51B-3C75A6298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17811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107615" y="632249"/>
              <a:ext cx="155662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8" y="3219466"/>
              <a:ext cx="709119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649500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Cards</a:t>
              </a:r>
              <a:endParaRPr dirty="0"/>
            </a:p>
          </p:txBody>
        </p:sp>
      </p:grpSp>
      <p:sp>
        <p:nvSpPr>
          <p:cNvPr id="35" name="Shape 275">
            <a:extLst>
              <a:ext uri="{FF2B5EF4-FFF2-40B4-BE49-F238E27FC236}">
                <a16:creationId xmlns:a16="http://schemas.microsoft.com/office/drawing/2014/main" id="{59118056-5FCF-C94B-AC74-229B40ECD584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90">
            <a:extLst>
              <a:ext uri="{FF2B5EF4-FFF2-40B4-BE49-F238E27FC236}">
                <a16:creationId xmlns:a16="http://schemas.microsoft.com/office/drawing/2014/main" id="{0A20ED82-9C39-5A40-8A4F-B2274D92256D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51" name="Shape 191">
            <a:extLst>
              <a:ext uri="{FF2B5EF4-FFF2-40B4-BE49-F238E27FC236}">
                <a16:creationId xmlns:a16="http://schemas.microsoft.com/office/drawing/2014/main" id="{8D548A86-88C4-0849-ACAE-EA73B3B7F70C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52" name="Shape 192">
            <a:extLst>
              <a:ext uri="{FF2B5EF4-FFF2-40B4-BE49-F238E27FC236}">
                <a16:creationId xmlns:a16="http://schemas.microsoft.com/office/drawing/2014/main" id="{DEE52794-FDEB-6E43-A938-EF1F20B071BF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53" name="Shape 193">
            <a:extLst>
              <a:ext uri="{FF2B5EF4-FFF2-40B4-BE49-F238E27FC236}">
                <a16:creationId xmlns:a16="http://schemas.microsoft.com/office/drawing/2014/main" id="{296E4A1A-2876-FF48-870F-51C681D559D7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54" name="Shape 194">
            <a:extLst>
              <a:ext uri="{FF2B5EF4-FFF2-40B4-BE49-F238E27FC236}">
                <a16:creationId xmlns:a16="http://schemas.microsoft.com/office/drawing/2014/main" id="{B080402A-08C2-B14D-8CAA-B1E36CC33387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9" name="Picture 48" descr="A picture containing envelope&#10;&#10;Description automatically generated">
            <a:extLst>
              <a:ext uri="{FF2B5EF4-FFF2-40B4-BE49-F238E27FC236}">
                <a16:creationId xmlns:a16="http://schemas.microsoft.com/office/drawing/2014/main" id="{108E9A0C-4700-994C-B980-D23C803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204226" y="-831565"/>
            <a:ext cx="24696682" cy="11065192"/>
            <a:chOff x="-233723" y="-831565"/>
            <a:chExt cx="24696682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  <a:p>
              <a:endParaRPr lang="en-AU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53687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14885698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</p:grpSp>
      <p:sp>
        <p:nvSpPr>
          <p:cNvPr id="35" name="Shape 184">
            <a:extLst>
              <a:ext uri="{FF2B5EF4-FFF2-40B4-BE49-F238E27FC236}">
                <a16:creationId xmlns:a16="http://schemas.microsoft.com/office/drawing/2014/main" id="{04FD5E18-BB58-5249-8DD5-53F8B9FB5D1C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46668200-C939-3D4B-9A38-DFEA10F3D799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B43CEE28-0671-1C4D-9900-D9D2F1CA87F5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  <p:sp>
        <p:nvSpPr>
          <p:cNvPr id="38" name="Shape 275">
            <a:extLst>
              <a:ext uri="{FF2B5EF4-FFF2-40B4-BE49-F238E27FC236}">
                <a16:creationId xmlns:a16="http://schemas.microsoft.com/office/drawing/2014/main" id="{8E18F7C8-51C4-4948-9643-86AA3EA74F4D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683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0">
            <a:extLst>
              <a:ext uri="{FF2B5EF4-FFF2-40B4-BE49-F238E27FC236}">
                <a16:creationId xmlns:a16="http://schemas.microsoft.com/office/drawing/2014/main" id="{B13A47DC-3CB7-2148-A2FA-0454A2E221EE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44" name="Shape 191">
            <a:extLst>
              <a:ext uri="{FF2B5EF4-FFF2-40B4-BE49-F238E27FC236}">
                <a16:creationId xmlns:a16="http://schemas.microsoft.com/office/drawing/2014/main" id="{17F5FE75-6E7C-D349-88D8-21F4EC9217CE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45" name="Shape 192">
            <a:extLst>
              <a:ext uri="{FF2B5EF4-FFF2-40B4-BE49-F238E27FC236}">
                <a16:creationId xmlns:a16="http://schemas.microsoft.com/office/drawing/2014/main" id="{B0D0EEA1-CB66-9F42-AE58-6CE13B124A70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6" name="Shape 193">
            <a:extLst>
              <a:ext uri="{FF2B5EF4-FFF2-40B4-BE49-F238E27FC236}">
                <a16:creationId xmlns:a16="http://schemas.microsoft.com/office/drawing/2014/main" id="{141F8853-7FC6-024C-98D8-7611C7FEC488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7" name="Shape 194">
            <a:extLst>
              <a:ext uri="{FF2B5EF4-FFF2-40B4-BE49-F238E27FC236}">
                <a16:creationId xmlns:a16="http://schemas.microsoft.com/office/drawing/2014/main" id="{4D7AD9B6-1977-3948-8CF9-D3C626C2941C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2" name="Picture 41" descr="A picture containing envelope&#10;&#10;Description automatically generated">
            <a:extLst>
              <a:ext uri="{FF2B5EF4-FFF2-40B4-BE49-F238E27FC236}">
                <a16:creationId xmlns:a16="http://schemas.microsoft.com/office/drawing/2014/main" id="{27E3B09E-F66E-1542-BD8F-68B20E94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485253" cy="5858226"/>
          </a:xfrm>
          <a:prstGeom prst="rect">
            <a:avLst/>
          </a:prstGeom>
        </p:spPr>
      </p:pic>
      <p:sp>
        <p:nvSpPr>
          <p:cNvPr id="209" name="Shape 209"/>
          <p:cNvSpPr/>
          <p:nvPr/>
        </p:nvSpPr>
        <p:spPr>
          <a:xfrm>
            <a:off x="10073665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79F7A-73C1-3E41-929E-C14962B85C22}"/>
              </a:ext>
            </a:extLst>
          </p:cNvPr>
          <p:cNvGrpSpPr/>
          <p:nvPr/>
        </p:nvGrpSpPr>
        <p:grpSpPr>
          <a:xfrm>
            <a:off x="-233723" y="-831565"/>
            <a:ext cx="24696682" cy="13942603"/>
            <a:chOff x="-233723" y="-831565"/>
            <a:chExt cx="24696682" cy="13942603"/>
          </a:xfrm>
        </p:grpSpPr>
        <p:sp>
          <p:nvSpPr>
            <p:cNvPr id="197" name="Shape 19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3720301" y="12658992"/>
              <a:ext cx="144333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dirty="0"/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3E4B0F72-64D4-F946-878C-5C09BD5A76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A9AD652B-36AF-994C-8AA3-CD56398E28DD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AE4A0A5-864D-EC48-AAFC-7B930C7FE42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514B3629-2F2D-234E-BA3C-C4D38CBE612F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</a:t>
              </a:r>
              <a:endParaRPr dirty="0"/>
            </a:p>
          </p:txBody>
        </p:sp>
      </p:grpSp>
      <p:sp>
        <p:nvSpPr>
          <p:cNvPr id="35" name="Shape 184">
            <a:extLst>
              <a:ext uri="{FF2B5EF4-FFF2-40B4-BE49-F238E27FC236}">
                <a16:creationId xmlns:a16="http://schemas.microsoft.com/office/drawing/2014/main" id="{6FAD38EE-9D6A-B944-A0CB-BCC58364429F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F8BD3B15-8FBB-D244-996E-88FF4D6E583E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15A1B6F1-9E0A-5F40-944D-7A2E6AB1EB33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  <p:sp>
        <p:nvSpPr>
          <p:cNvPr id="38" name="Shape 275">
            <a:extLst>
              <a:ext uri="{FF2B5EF4-FFF2-40B4-BE49-F238E27FC236}">
                <a16:creationId xmlns:a16="http://schemas.microsoft.com/office/drawing/2014/main" id="{1FC32E30-D490-F349-AA2E-5BA633345ECD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75">
            <a:extLst>
              <a:ext uri="{FF2B5EF4-FFF2-40B4-BE49-F238E27FC236}">
                <a16:creationId xmlns:a16="http://schemas.microsoft.com/office/drawing/2014/main" id="{B6D98311-FA82-7545-9AD4-FF2138759C8F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43" name="Shape 190">
            <a:extLst>
              <a:ext uri="{FF2B5EF4-FFF2-40B4-BE49-F238E27FC236}">
                <a16:creationId xmlns:a16="http://schemas.microsoft.com/office/drawing/2014/main" id="{59502CD8-7034-3949-9B4A-5703FBF40451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44" name="Shape 191">
            <a:extLst>
              <a:ext uri="{FF2B5EF4-FFF2-40B4-BE49-F238E27FC236}">
                <a16:creationId xmlns:a16="http://schemas.microsoft.com/office/drawing/2014/main" id="{640E9C32-4885-F440-A94E-94B72B1E0C10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45" name="Shape 192">
            <a:extLst>
              <a:ext uri="{FF2B5EF4-FFF2-40B4-BE49-F238E27FC236}">
                <a16:creationId xmlns:a16="http://schemas.microsoft.com/office/drawing/2014/main" id="{49CA7CEB-7C3F-2E49-ACA5-8A15D16DEA9F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6" name="Shape 193">
            <a:extLst>
              <a:ext uri="{FF2B5EF4-FFF2-40B4-BE49-F238E27FC236}">
                <a16:creationId xmlns:a16="http://schemas.microsoft.com/office/drawing/2014/main" id="{F7B7F8A1-D731-0644-8641-632CB31AB0A4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7" name="Shape 194">
            <a:extLst>
              <a:ext uri="{FF2B5EF4-FFF2-40B4-BE49-F238E27FC236}">
                <a16:creationId xmlns:a16="http://schemas.microsoft.com/office/drawing/2014/main" id="{4C5CDB02-95B1-1A40-84E1-B4D74BBE0B80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42" name="Picture 41" descr="A picture containing envelope&#10;&#10;Description automatically generated">
            <a:extLst>
              <a:ext uri="{FF2B5EF4-FFF2-40B4-BE49-F238E27FC236}">
                <a16:creationId xmlns:a16="http://schemas.microsoft.com/office/drawing/2014/main" id="{0EC8BD04-8474-D549-8034-E2E7A039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514750" cy="58582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E1EEFA-0AD7-1445-AC81-8CC063568B65}"/>
              </a:ext>
            </a:extLst>
          </p:cNvPr>
          <p:cNvGrpSpPr/>
          <p:nvPr/>
        </p:nvGrpSpPr>
        <p:grpSpPr>
          <a:xfrm>
            <a:off x="-233723" y="-831565"/>
            <a:ext cx="24696682" cy="11065192"/>
            <a:chOff x="-233723" y="-831565"/>
            <a:chExt cx="24696682" cy="11065192"/>
          </a:xfrm>
        </p:grpSpPr>
        <p:sp>
          <p:nvSpPr>
            <p:cNvPr id="226" name="Shape 22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F91AC2A-D559-A743-98A7-06180E28CA4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807D5D1E-E30C-AB43-8BDF-90887DAAED0B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9A297C9-25BF-2947-98EB-D39F84382DB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D081392F-402C-854B-928A-E0DE938B37F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 </a:t>
              </a:r>
              <a:endParaRPr dirty="0"/>
            </a:p>
          </p:txBody>
        </p:sp>
      </p:grpSp>
      <p:sp>
        <p:nvSpPr>
          <p:cNvPr id="251" name="Shape 251"/>
          <p:cNvSpPr/>
          <p:nvPr/>
        </p:nvSpPr>
        <p:spPr>
          <a:xfrm>
            <a:off x="15033697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35" name="Shape 184">
            <a:extLst>
              <a:ext uri="{FF2B5EF4-FFF2-40B4-BE49-F238E27FC236}">
                <a16:creationId xmlns:a16="http://schemas.microsoft.com/office/drawing/2014/main" id="{881B4050-0C9E-CB46-B5FA-3D308801817E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36" name="Shape 185">
            <a:extLst>
              <a:ext uri="{FF2B5EF4-FFF2-40B4-BE49-F238E27FC236}">
                <a16:creationId xmlns:a16="http://schemas.microsoft.com/office/drawing/2014/main" id="{55ADD896-034A-8E43-90C6-0739F07AB096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Shape 159">
            <a:extLst>
              <a:ext uri="{FF2B5EF4-FFF2-40B4-BE49-F238E27FC236}">
                <a16:creationId xmlns:a16="http://schemas.microsoft.com/office/drawing/2014/main" id="{526FB614-2233-004A-B611-A7DA270F073B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75">
            <a:extLst>
              <a:ext uri="{FF2B5EF4-FFF2-40B4-BE49-F238E27FC236}">
                <a16:creationId xmlns:a16="http://schemas.microsoft.com/office/drawing/2014/main" id="{CC2A7990-67B2-3F4A-B59D-AD3172E018AF}"/>
              </a:ext>
            </a:extLst>
          </p:cNvPr>
          <p:cNvSpPr/>
          <p:nvPr/>
        </p:nvSpPr>
        <p:spPr>
          <a:xfrm>
            <a:off x="15952897" y="12351216"/>
            <a:ext cx="767203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S</a:t>
            </a:r>
            <a:r>
              <a:rPr lang="en-AU" sz="2000" b="0" dirty="0">
                <a:sym typeface="Montserrat Medium"/>
              </a:rPr>
              <a:t>tationery Hoe, https://</a:t>
            </a:r>
            <a:r>
              <a:rPr lang="en-AU" sz="2000" b="0" dirty="0" err="1">
                <a:sym typeface="Montserrat Medium"/>
              </a:rPr>
              <a:t>unsplash.com</a:t>
            </a:r>
            <a:r>
              <a:rPr lang="en-AU" sz="2000" b="0" dirty="0">
                <a:sym typeface="Montserrat Medium"/>
              </a:rPr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sz="2000" b="0" dirty="0">
                <a:sym typeface="Montserrat Medium"/>
              </a:rPr>
              <a:t>photos/NO1MXvxy02o/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37" name="Shape 190">
            <a:extLst>
              <a:ext uri="{FF2B5EF4-FFF2-40B4-BE49-F238E27FC236}">
                <a16:creationId xmlns:a16="http://schemas.microsoft.com/office/drawing/2014/main" id="{5FB31021-1EE1-4B47-8647-70E3AD8F0B06}"/>
              </a:ext>
            </a:extLst>
          </p:cNvPr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</a:t>
            </a:r>
          </a:p>
        </p:txBody>
      </p:sp>
      <p:sp>
        <p:nvSpPr>
          <p:cNvPr id="38" name="Shape 191">
            <a:extLst>
              <a:ext uri="{FF2B5EF4-FFF2-40B4-BE49-F238E27FC236}">
                <a16:creationId xmlns:a16="http://schemas.microsoft.com/office/drawing/2014/main" id="{FB3F5214-47DC-0346-9991-B9665C62BE4D}"/>
              </a:ext>
            </a:extLst>
          </p:cNvPr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</a:t>
            </a:r>
            <a:r>
              <a:rPr dirty="0"/>
              <a:t> mins] </a:t>
            </a:r>
          </a:p>
        </p:txBody>
      </p:sp>
      <p:sp>
        <p:nvSpPr>
          <p:cNvPr id="39" name="Shape 192">
            <a:extLst>
              <a:ext uri="{FF2B5EF4-FFF2-40B4-BE49-F238E27FC236}">
                <a16:creationId xmlns:a16="http://schemas.microsoft.com/office/drawing/2014/main" id="{A1E433E6-18F6-8149-89C2-A26E9AAC5C01}"/>
              </a:ext>
            </a:extLst>
          </p:cNvPr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</a:t>
            </a:r>
            <a:r>
              <a:rPr dirty="0"/>
              <a:t> mins] </a:t>
            </a:r>
          </a:p>
        </p:txBody>
      </p:sp>
      <p:sp>
        <p:nvSpPr>
          <p:cNvPr id="40" name="Shape 193">
            <a:extLst>
              <a:ext uri="{FF2B5EF4-FFF2-40B4-BE49-F238E27FC236}">
                <a16:creationId xmlns:a16="http://schemas.microsoft.com/office/drawing/2014/main" id="{BE42ECB8-0A47-8944-8DE7-C210EDC994B9}"/>
              </a:ext>
            </a:extLst>
          </p:cNvPr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45" name="Shape 194">
            <a:extLst>
              <a:ext uri="{FF2B5EF4-FFF2-40B4-BE49-F238E27FC236}">
                <a16:creationId xmlns:a16="http://schemas.microsoft.com/office/drawing/2014/main" id="{C9D79D67-3466-B64C-A9F8-05766DE8A2E9}"/>
              </a:ext>
            </a:extLst>
          </p:cNvPr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</a:t>
            </a:r>
          </a:p>
        </p:txBody>
      </p:sp>
      <p:pic>
        <p:nvPicPr>
          <p:cNvPr id="36" name="Picture 35" descr="A picture containing envelope&#10;&#10;Description automatically generated">
            <a:extLst>
              <a:ext uri="{FF2B5EF4-FFF2-40B4-BE49-F238E27FC236}">
                <a16:creationId xmlns:a16="http://schemas.microsoft.com/office/drawing/2014/main" id="{D4268E42-8AA0-5846-865F-C06871A7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46578" r="10266" b="24932"/>
          <a:stretch/>
        </p:blipFill>
        <p:spPr>
          <a:xfrm>
            <a:off x="-10461" y="0"/>
            <a:ext cx="19485253" cy="58582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4DB5EB-788F-0B46-9839-66E9C41312B1}"/>
              </a:ext>
            </a:extLst>
          </p:cNvPr>
          <p:cNvGrpSpPr/>
          <p:nvPr/>
        </p:nvGrpSpPr>
        <p:grpSpPr>
          <a:xfrm>
            <a:off x="-233723" y="-831565"/>
            <a:ext cx="24696682" cy="11065192"/>
            <a:chOff x="-233723" y="-831565"/>
            <a:chExt cx="24696682" cy="11065192"/>
          </a:xfrm>
        </p:grpSpPr>
        <p:sp>
          <p:nvSpPr>
            <p:cNvPr id="255" name="Shape 25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72043" y="661409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complete a design team card that helps you identify your attributes, by rating a set of seven roles using the template provided on the companion website. You will then compare this with your project group members to build a collective understanding of your team.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531770" y="37778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Pen, 2+ people</a:t>
              </a:r>
              <a:endParaRPr lang="en-AU" sz="1200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8439F2F5-E24B-C145-91AA-787ABB7DFB1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0DC566C-4251-AF49-89DB-7A0CC0755B40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60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A4D7C319-6B98-5740-9EF9-B28C550FD6A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2C8FF731-956B-C949-A2F7-40D749C3DD2B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Design Team </a:t>
              </a:r>
              <a:endParaRPr dirty="0"/>
            </a:p>
          </p:txBody>
        </p:sp>
      </p:grpSp>
      <p:sp>
        <p:nvSpPr>
          <p:cNvPr id="280" name="Shape 280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35" name="Shape 184">
            <a:extLst>
              <a:ext uri="{FF2B5EF4-FFF2-40B4-BE49-F238E27FC236}">
                <a16:creationId xmlns:a16="http://schemas.microsoft.com/office/drawing/2014/main" id="{5A530558-2CF6-4641-8426-845672D57061}"/>
              </a:ext>
            </a:extLst>
          </p:cNvPr>
          <p:cNvSpPr/>
          <p:nvPr/>
        </p:nvSpPr>
        <p:spPr>
          <a:xfrm>
            <a:off x="-10461" y="3219466"/>
            <a:ext cx="7091199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41" name="Shape 185">
            <a:extLst>
              <a:ext uri="{FF2B5EF4-FFF2-40B4-BE49-F238E27FC236}">
                <a16:creationId xmlns:a16="http://schemas.microsoft.com/office/drawing/2014/main" id="{5E0C0424-56FB-B74E-9FFC-D938F9108805}"/>
              </a:ext>
            </a:extLst>
          </p:cNvPr>
          <p:cNvSpPr/>
          <p:nvPr/>
        </p:nvSpPr>
        <p:spPr>
          <a:xfrm rot="5400000">
            <a:off x="6524501" y="3750134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Shape 159">
            <a:extLst>
              <a:ext uri="{FF2B5EF4-FFF2-40B4-BE49-F238E27FC236}">
                <a16:creationId xmlns:a16="http://schemas.microsoft.com/office/drawing/2014/main" id="{906600BE-00F5-1F44-8246-E99642D9F593}"/>
              </a:ext>
            </a:extLst>
          </p:cNvPr>
          <p:cNvSpPr/>
          <p:nvPr/>
        </p:nvSpPr>
        <p:spPr>
          <a:xfrm>
            <a:off x="-317811" y="179774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Cards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87805-B67F-AD4D-A8F7-3BDAF3AD432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E3ADD6-1FB1-ED48-8119-5DB4057041F7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897</Words>
  <Application>Microsoft Macintosh PowerPoint</Application>
  <PresentationFormat>Custom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Helvetica Neue Light</vt:lpstr>
      <vt:lpstr>Times</vt:lpstr>
      <vt:lpstr>Montserrat Bold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32</cp:revision>
  <dcterms:modified xsi:type="dcterms:W3CDTF">2021-01-31T04:41:06Z</dcterms:modified>
</cp:coreProperties>
</file>