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embeddedFontLst>
    <p:embeddedFont>
      <p:font typeface="Montserrat Bold" pitchFamily="2" charset="77"/>
      <p:bold r:id="rId14"/>
      <p:italic r:id="rId15"/>
      <p:boldItalic r:id="rId16"/>
    </p:embeddedFont>
    <p:embeddedFont>
      <p:font typeface="Montserrat Medium" pitchFamily="2" charset="77"/>
      <p:regular r:id="rId17"/>
      <p:italic r:id="rId18"/>
    </p:embeddedFont>
    <p:embeddedFont>
      <p:font typeface="Montserrat-BoldItalic" pitchFamily="2" charset="77"/>
      <p:bold r:id="rId19"/>
      <p:italic r:id="rId20"/>
      <p:boldItalic r:id="rId21"/>
    </p:embeddedFont>
    <p:embeddedFont>
      <p:font typeface="Montserrat-Italic" pitchFamily="2" charset="77"/>
      <p:italic r:id="rId22"/>
    </p:embeddedFont>
    <p:embeddedFont>
      <p:font typeface="Tw Cen MT" panose="020B0602020104020603" pitchFamily="34" charset="77"/>
      <p:regular r:id="rId23"/>
      <p:bold r:id="rId24"/>
      <p:italic r:id="rId25"/>
      <p:boldItalic r:id="rId2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C5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16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BAAA3-F45A-F74B-89D9-B46F394D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96" y="-31441"/>
            <a:ext cx="24404796" cy="112212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1DB60C-2FD3-5E46-AB01-A28A889CCF67}"/>
              </a:ext>
            </a:extLst>
          </p:cNvPr>
          <p:cNvGrpSpPr/>
          <p:nvPr/>
        </p:nvGrpSpPr>
        <p:grpSpPr>
          <a:xfrm>
            <a:off x="-74732" y="-31441"/>
            <a:ext cx="24575810" cy="13142479"/>
            <a:chOff x="-74732" y="-31441"/>
            <a:chExt cx="24575810" cy="13142479"/>
          </a:xfrm>
        </p:grpSpPr>
        <p:sp>
          <p:nvSpPr>
            <p:cNvPr id="120" name="Shape 120"/>
            <p:cNvSpPr/>
            <p:nvPr/>
          </p:nvSpPr>
          <p:spPr>
            <a:xfrm>
              <a:off x="0" y="-31441"/>
              <a:ext cx="24501078" cy="1129222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150663" y="8178675"/>
              <a:ext cx="13878798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5700" i="1">
                  <a:solidFill>
                    <a:srgbClr val="FFFFFF"/>
                  </a:solidFill>
                  <a:effectLst>
                    <a:outerShdw blurRad="25400" dir="18900000" rotWithShape="0">
                      <a:srgbClr val="000000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rPr lang="en-AU" dirty="0"/>
                <a:t>Making the precedents and consequences  </a:t>
              </a:r>
              <a:br>
                <a:rPr lang="en-AU" dirty="0"/>
              </a:br>
              <a:r>
                <a:rPr lang="en-AU" dirty="0"/>
                <a:t>of our designs visible</a:t>
              </a: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-63142" y="11257466"/>
              <a:ext cx="24510284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5599" y="11961543"/>
              <a:ext cx="6607577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62</a:t>
              </a: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-19198" y="2753564"/>
              <a:ext cx="932732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8759517" y="3278726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21041" y="1115202"/>
              <a:ext cx="1468814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Design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9461185" y="12658992"/>
              <a:ext cx="4403449" cy="4520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dirty="0"/>
                <a:t>Image Attribution:</a:t>
              </a:r>
              <a:r>
                <a:rPr lang="en-AU" dirty="0"/>
                <a:t> Clare Cooper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-74732" y="5357789"/>
              <a:ext cx="14688145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4064964" y="588295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20815" y="3708062"/>
              <a:ext cx="1537111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 err="1"/>
                <a:t>Timescapes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1DBE7C-98E7-9C4B-BF58-8A0694F23000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69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0" name="Shape 370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3337A7-371F-EF43-B310-D002A6FECA2E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76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7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8" name="Shape 378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604EA3-BACE-2A42-8F69-2B032AD08023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058978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4000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Design </a:t>
              </a:r>
              <a:br>
                <a:rPr lang="en-AU" dirty="0"/>
              </a:br>
              <a:r>
                <a:rPr lang="en-AU" dirty="0"/>
                <a:t>	</a:t>
              </a:r>
              <a:r>
                <a:rPr lang="en-AU" dirty="0" err="1"/>
                <a:t>Timescapes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0D578B-5924-2045-A831-B1A36726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66" y="-38276"/>
            <a:ext cx="19519900" cy="5981700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26467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62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Design 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 design </a:t>
              </a:r>
              <a:r>
                <a:rPr lang="en-AU" dirty="0" err="1"/>
                <a:t>timescape</a:t>
              </a:r>
              <a:r>
                <a:rPr lang="en-AU" dirty="0"/>
                <a:t> that tells a story of the precedents and consequences of a design. Focus on your own design problem, or follow either the ‘Autonomous Vehicles’ (p.181) or ‘Environmentally Resilient Communities’ brief (p.205). See p.207 for an example of a design </a:t>
              </a:r>
              <a:r>
                <a:rPr lang="en-AU" dirty="0" err="1"/>
                <a:t>timescape</a:t>
              </a:r>
              <a:r>
                <a:rPr lang="en-AU" dirty="0"/>
                <a:t>.</a:t>
              </a: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531770" y="3781995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A partner, pen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 err="1"/>
                <a:t>Timescapes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42340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276651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519235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765241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98462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204015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37" name="Shape 127">
            <a:extLst>
              <a:ext uri="{FF2B5EF4-FFF2-40B4-BE49-F238E27FC236}">
                <a16:creationId xmlns:a16="http://schemas.microsoft.com/office/drawing/2014/main" id="{156CD2DD-2D03-7946-9BFB-F15E2EBD43AA}"/>
              </a:ext>
            </a:extLst>
          </p:cNvPr>
          <p:cNvSpPr/>
          <p:nvPr/>
        </p:nvSpPr>
        <p:spPr>
          <a:xfrm>
            <a:off x="19461185" y="12658992"/>
            <a:ext cx="440344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Clare Cooper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60">
            <a:extLst>
              <a:ext uri="{FF2B5EF4-FFF2-40B4-BE49-F238E27FC236}">
                <a16:creationId xmlns:a16="http://schemas.microsoft.com/office/drawing/2014/main" id="{D54A4FAB-B4BC-A448-862F-D19001DF3699}"/>
              </a:ext>
            </a:extLst>
          </p:cNvPr>
          <p:cNvSpPr/>
          <p:nvPr/>
        </p:nvSpPr>
        <p:spPr>
          <a:xfrm>
            <a:off x="301402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48" name="Shape 164">
            <a:extLst>
              <a:ext uri="{FF2B5EF4-FFF2-40B4-BE49-F238E27FC236}">
                <a16:creationId xmlns:a16="http://schemas.microsoft.com/office/drawing/2014/main" id="{C725F709-AA31-3648-AE3A-3EB4AD722160}"/>
              </a:ext>
            </a:extLst>
          </p:cNvPr>
          <p:cNvSpPr/>
          <p:nvPr/>
        </p:nvSpPr>
        <p:spPr>
          <a:xfrm>
            <a:off x="16398338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49" name="Shape 165">
            <a:extLst>
              <a:ext uri="{FF2B5EF4-FFF2-40B4-BE49-F238E27FC236}">
                <a16:creationId xmlns:a16="http://schemas.microsoft.com/office/drawing/2014/main" id="{3D20A475-D2F0-6746-8B10-4E2010809E8E}"/>
              </a:ext>
            </a:extLst>
          </p:cNvPr>
          <p:cNvSpPr/>
          <p:nvPr/>
        </p:nvSpPr>
        <p:spPr>
          <a:xfrm>
            <a:off x="19251586" y="1027234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0" name="Shape 166">
            <a:extLst>
              <a:ext uri="{FF2B5EF4-FFF2-40B4-BE49-F238E27FC236}">
                <a16:creationId xmlns:a16="http://schemas.microsoft.com/office/drawing/2014/main" id="{EB221C5E-261A-D443-81B6-1E85C236B955}"/>
              </a:ext>
            </a:extLst>
          </p:cNvPr>
          <p:cNvSpPr/>
          <p:nvPr/>
        </p:nvSpPr>
        <p:spPr>
          <a:xfrm>
            <a:off x="3494170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[5 mins</a:t>
            </a:r>
            <a:r>
              <a:rPr dirty="0"/>
              <a:t>] </a:t>
            </a:r>
          </a:p>
        </p:txBody>
      </p:sp>
      <p:sp>
        <p:nvSpPr>
          <p:cNvPr id="151" name="Shape 167">
            <a:extLst>
              <a:ext uri="{FF2B5EF4-FFF2-40B4-BE49-F238E27FC236}">
                <a16:creationId xmlns:a16="http://schemas.microsoft.com/office/drawing/2014/main" id="{2E27BEDA-F666-B243-B85D-11FBC80894D1}"/>
              </a:ext>
            </a:extLst>
          </p:cNvPr>
          <p:cNvSpPr/>
          <p:nvPr/>
        </p:nvSpPr>
        <p:spPr>
          <a:xfrm>
            <a:off x="6740176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52" name="Shape 168">
            <a:extLst>
              <a:ext uri="{FF2B5EF4-FFF2-40B4-BE49-F238E27FC236}">
                <a16:creationId xmlns:a16="http://schemas.microsoft.com/office/drawing/2014/main" id="{00396E2F-0761-3F49-8BCE-DCBC7680D9BF}"/>
              </a:ext>
            </a:extLst>
          </p:cNvPr>
          <p:cNvSpPr/>
          <p:nvPr/>
        </p:nvSpPr>
        <p:spPr>
          <a:xfrm>
            <a:off x="9959563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3" name="Shape 169">
            <a:extLst>
              <a:ext uri="{FF2B5EF4-FFF2-40B4-BE49-F238E27FC236}">
                <a16:creationId xmlns:a16="http://schemas.microsoft.com/office/drawing/2014/main" id="{88D41650-C136-2A45-B12D-B1F8589BDAE9}"/>
              </a:ext>
            </a:extLst>
          </p:cNvPr>
          <p:cNvSpPr/>
          <p:nvPr/>
        </p:nvSpPr>
        <p:spPr>
          <a:xfrm>
            <a:off x="13178950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95" name="Shape 195"/>
          <p:cNvSpPr/>
          <p:nvPr/>
        </p:nvSpPr>
        <p:spPr>
          <a:xfrm>
            <a:off x="334637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29" name="Shape 127">
            <a:extLst>
              <a:ext uri="{FF2B5EF4-FFF2-40B4-BE49-F238E27FC236}">
                <a16:creationId xmlns:a16="http://schemas.microsoft.com/office/drawing/2014/main" id="{0A71F3A8-92BF-E24F-9A2F-D028979E6ED4}"/>
              </a:ext>
            </a:extLst>
          </p:cNvPr>
          <p:cNvSpPr/>
          <p:nvPr/>
        </p:nvSpPr>
        <p:spPr>
          <a:xfrm>
            <a:off x="19461185" y="12658992"/>
            <a:ext cx="440344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Clare Cooper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E009B-7448-104C-B5A7-9F3D8A5353C7}"/>
              </a:ext>
            </a:extLst>
          </p:cNvPr>
          <p:cNvSpPr txBox="1"/>
          <p:nvPr/>
        </p:nvSpPr>
        <p:spPr>
          <a:xfrm>
            <a:off x="23092633" y="8075367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E6AB8F2-D47B-794C-A5A8-5BEA0DA1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66" y="-38276"/>
            <a:ext cx="19519900" cy="5981700"/>
          </a:xfrm>
          <a:prstGeom prst="rect">
            <a:avLst/>
          </a:prstGeom>
        </p:spPr>
      </p:pic>
      <p:sp>
        <p:nvSpPr>
          <p:cNvPr id="123" name="Shape 144">
            <a:extLst>
              <a:ext uri="{FF2B5EF4-FFF2-40B4-BE49-F238E27FC236}">
                <a16:creationId xmlns:a16="http://schemas.microsoft.com/office/drawing/2014/main" id="{613A06CA-7052-1641-B694-E6B4FEE1A09A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027A26F-F6BD-CB42-9AA2-39B083490F00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25" name="Shape 139">
              <a:extLst>
                <a:ext uri="{FF2B5EF4-FFF2-40B4-BE49-F238E27FC236}">
                  <a16:creationId xmlns:a16="http://schemas.microsoft.com/office/drawing/2014/main" id="{D179E027-6C4C-F845-88B5-7164FA62A320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40">
              <a:extLst>
                <a:ext uri="{FF2B5EF4-FFF2-40B4-BE49-F238E27FC236}">
                  <a16:creationId xmlns:a16="http://schemas.microsoft.com/office/drawing/2014/main" id="{00406F62-F2D6-BF4B-9D13-9090F0AA42DF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7" name="Shape 141">
              <a:extLst>
                <a:ext uri="{FF2B5EF4-FFF2-40B4-BE49-F238E27FC236}">
                  <a16:creationId xmlns:a16="http://schemas.microsoft.com/office/drawing/2014/main" id="{79FF9EEF-4825-F34B-81FE-60405EB6235D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8" name="Shape 142">
              <a:extLst>
                <a:ext uri="{FF2B5EF4-FFF2-40B4-BE49-F238E27FC236}">
                  <a16:creationId xmlns:a16="http://schemas.microsoft.com/office/drawing/2014/main" id="{EA4A216A-F828-6B49-AE06-471A52A2042F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62</a:t>
              </a:r>
              <a:endParaRPr dirty="0"/>
            </a:p>
          </p:txBody>
        </p:sp>
        <p:sp>
          <p:nvSpPr>
            <p:cNvPr id="129" name="Shape 143">
              <a:extLst>
                <a:ext uri="{FF2B5EF4-FFF2-40B4-BE49-F238E27FC236}">
                  <a16:creationId xmlns:a16="http://schemas.microsoft.com/office/drawing/2014/main" id="{7F4C70B7-F112-1F4C-B0CC-9FC6B58C9E13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0" name="Shape 144">
              <a:extLst>
                <a:ext uri="{FF2B5EF4-FFF2-40B4-BE49-F238E27FC236}">
                  <a16:creationId xmlns:a16="http://schemas.microsoft.com/office/drawing/2014/main" id="{5AD21D1F-45E3-124F-8488-E3AD333CE492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1" name="Shape 145">
              <a:extLst>
                <a:ext uri="{FF2B5EF4-FFF2-40B4-BE49-F238E27FC236}">
                  <a16:creationId xmlns:a16="http://schemas.microsoft.com/office/drawing/2014/main" id="{65D61C93-CBD3-2E48-9542-4DB5E30A207E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Design </a:t>
              </a:r>
              <a:endParaRPr sz="16000" spc="-319" dirty="0"/>
            </a:p>
          </p:txBody>
        </p:sp>
        <p:sp>
          <p:nvSpPr>
            <p:cNvPr id="132" name="Shape 146">
              <a:extLst>
                <a:ext uri="{FF2B5EF4-FFF2-40B4-BE49-F238E27FC236}">
                  <a16:creationId xmlns:a16="http://schemas.microsoft.com/office/drawing/2014/main" id="{98C0A685-DBBE-0945-A31A-E462BC7E0ED3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 design </a:t>
              </a:r>
              <a:r>
                <a:rPr lang="en-AU" dirty="0" err="1"/>
                <a:t>timescape</a:t>
              </a:r>
              <a:r>
                <a:rPr lang="en-AU" dirty="0"/>
                <a:t> that tells a story of the precedents and consequences of a design. Focus on your own design problem, or follow either the ‘Autonomous Vehicles’ (p.181) or ‘Environmentally Resilient Communities’ brief (p.205). See p.207 for an example of a design </a:t>
              </a:r>
              <a:r>
                <a:rPr lang="en-AU" dirty="0" err="1"/>
                <a:t>timescape</a:t>
              </a:r>
              <a:r>
                <a:rPr lang="en-AU" dirty="0"/>
                <a:t>.</a:t>
              </a:r>
              <a:endParaRPr dirty="0"/>
            </a:p>
          </p:txBody>
        </p:sp>
        <p:sp>
          <p:nvSpPr>
            <p:cNvPr id="133" name="Shape 147">
              <a:extLst>
                <a:ext uri="{FF2B5EF4-FFF2-40B4-BE49-F238E27FC236}">
                  <a16:creationId xmlns:a16="http://schemas.microsoft.com/office/drawing/2014/main" id="{DD490E61-F92A-6E47-AC3E-9BF2A4F05B26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48">
              <a:extLst>
                <a:ext uri="{FF2B5EF4-FFF2-40B4-BE49-F238E27FC236}">
                  <a16:creationId xmlns:a16="http://schemas.microsoft.com/office/drawing/2014/main" id="{B36CD129-71EC-484B-B132-7C0F29D8171B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35" name="Shape 149">
              <a:extLst>
                <a:ext uri="{FF2B5EF4-FFF2-40B4-BE49-F238E27FC236}">
                  <a16:creationId xmlns:a16="http://schemas.microsoft.com/office/drawing/2014/main" id="{BE050EB7-BDFB-EF4F-96AE-3AD66E225494}"/>
                </a:ext>
              </a:extLst>
            </p:cNvPr>
            <p:cNvSpPr/>
            <p:nvPr/>
          </p:nvSpPr>
          <p:spPr>
            <a:xfrm>
              <a:off x="20531770" y="3781995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A partner, pen</a:t>
              </a:r>
            </a:p>
          </p:txBody>
        </p:sp>
        <p:sp>
          <p:nvSpPr>
            <p:cNvPr id="136" name="Shape 150">
              <a:extLst>
                <a:ext uri="{FF2B5EF4-FFF2-40B4-BE49-F238E27FC236}">
                  <a16:creationId xmlns:a16="http://schemas.microsoft.com/office/drawing/2014/main" id="{33D7EAAD-5F37-1343-B59B-F0FCFB08AFC1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37" name="Shape 151">
              <a:extLst>
                <a:ext uri="{FF2B5EF4-FFF2-40B4-BE49-F238E27FC236}">
                  <a16:creationId xmlns:a16="http://schemas.microsoft.com/office/drawing/2014/main" id="{44A33E0A-7011-9740-A0FB-DA7AF86F92A8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" name="Shape 153">
              <a:extLst>
                <a:ext uri="{FF2B5EF4-FFF2-40B4-BE49-F238E27FC236}">
                  <a16:creationId xmlns:a16="http://schemas.microsoft.com/office/drawing/2014/main" id="{8CAB2636-4105-574B-BB0E-C8954C04B968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" name="Shape 154">
              <a:extLst>
                <a:ext uri="{FF2B5EF4-FFF2-40B4-BE49-F238E27FC236}">
                  <a16:creationId xmlns:a16="http://schemas.microsoft.com/office/drawing/2014/main" id="{310CF403-6A78-0241-A34E-1DEC7D408AB8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0" name="Shape 155">
              <a:extLst>
                <a:ext uri="{FF2B5EF4-FFF2-40B4-BE49-F238E27FC236}">
                  <a16:creationId xmlns:a16="http://schemas.microsoft.com/office/drawing/2014/main" id="{FFCD63F1-3B46-7846-BDFF-3C04B9F6C79C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41" name="Shape 156">
              <a:extLst>
                <a:ext uri="{FF2B5EF4-FFF2-40B4-BE49-F238E27FC236}">
                  <a16:creationId xmlns:a16="http://schemas.microsoft.com/office/drawing/2014/main" id="{946455D0-B8EF-3447-BD8D-98DF56ED829C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42" name="Shape 157">
              <a:extLst>
                <a:ext uri="{FF2B5EF4-FFF2-40B4-BE49-F238E27FC236}">
                  <a16:creationId xmlns:a16="http://schemas.microsoft.com/office/drawing/2014/main" id="{F9032ACD-00EF-6E48-A675-B8665F53D821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43" name="Shape 158">
              <a:extLst>
                <a:ext uri="{FF2B5EF4-FFF2-40B4-BE49-F238E27FC236}">
                  <a16:creationId xmlns:a16="http://schemas.microsoft.com/office/drawing/2014/main" id="{3CF8A602-641C-704D-96B1-2B3AC5771966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44" name="Shape 159">
              <a:extLst>
                <a:ext uri="{FF2B5EF4-FFF2-40B4-BE49-F238E27FC236}">
                  <a16:creationId xmlns:a16="http://schemas.microsoft.com/office/drawing/2014/main" id="{7A1E5821-91AB-5048-B17B-2210AA873E81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45" name="Shape 163">
              <a:extLst>
                <a:ext uri="{FF2B5EF4-FFF2-40B4-BE49-F238E27FC236}">
                  <a16:creationId xmlns:a16="http://schemas.microsoft.com/office/drawing/2014/main" id="{7104D419-77E5-DD4A-8A51-94FBE7FB1A77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46" name="Shape 152">
              <a:extLst>
                <a:ext uri="{FF2B5EF4-FFF2-40B4-BE49-F238E27FC236}">
                  <a16:creationId xmlns:a16="http://schemas.microsoft.com/office/drawing/2014/main" id="{E5BE4F48-0E60-624B-BFAB-FE8D02D59B0B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 err="1"/>
                <a:t>Timescapes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60">
            <a:extLst>
              <a:ext uri="{FF2B5EF4-FFF2-40B4-BE49-F238E27FC236}">
                <a16:creationId xmlns:a16="http://schemas.microsoft.com/office/drawing/2014/main" id="{4FD6023F-ABFE-7543-A8E9-27F19BFE5FE3}"/>
              </a:ext>
            </a:extLst>
          </p:cNvPr>
          <p:cNvSpPr/>
          <p:nvPr/>
        </p:nvSpPr>
        <p:spPr>
          <a:xfrm>
            <a:off x="301402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11" name="Shape 164">
            <a:extLst>
              <a:ext uri="{FF2B5EF4-FFF2-40B4-BE49-F238E27FC236}">
                <a16:creationId xmlns:a16="http://schemas.microsoft.com/office/drawing/2014/main" id="{0EC5F851-FA00-2F49-9385-BDEC6A1233D0}"/>
              </a:ext>
            </a:extLst>
          </p:cNvPr>
          <p:cNvSpPr/>
          <p:nvPr/>
        </p:nvSpPr>
        <p:spPr>
          <a:xfrm>
            <a:off x="16398338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12" name="Shape 165">
            <a:extLst>
              <a:ext uri="{FF2B5EF4-FFF2-40B4-BE49-F238E27FC236}">
                <a16:creationId xmlns:a16="http://schemas.microsoft.com/office/drawing/2014/main" id="{4E1AB4E5-909B-9149-A4DB-DC5791E4E283}"/>
              </a:ext>
            </a:extLst>
          </p:cNvPr>
          <p:cNvSpPr/>
          <p:nvPr/>
        </p:nvSpPr>
        <p:spPr>
          <a:xfrm>
            <a:off x="19251586" y="1030092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13" name="Shape 166">
            <a:extLst>
              <a:ext uri="{FF2B5EF4-FFF2-40B4-BE49-F238E27FC236}">
                <a16:creationId xmlns:a16="http://schemas.microsoft.com/office/drawing/2014/main" id="{F7A5FCD6-10C5-A24A-B759-387B29F4FC05}"/>
              </a:ext>
            </a:extLst>
          </p:cNvPr>
          <p:cNvSpPr/>
          <p:nvPr/>
        </p:nvSpPr>
        <p:spPr>
          <a:xfrm>
            <a:off x="3494170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[5 mins</a:t>
            </a:r>
            <a:r>
              <a:rPr dirty="0"/>
              <a:t>] </a:t>
            </a:r>
          </a:p>
        </p:txBody>
      </p:sp>
      <p:sp>
        <p:nvSpPr>
          <p:cNvPr id="114" name="Shape 167">
            <a:extLst>
              <a:ext uri="{FF2B5EF4-FFF2-40B4-BE49-F238E27FC236}">
                <a16:creationId xmlns:a16="http://schemas.microsoft.com/office/drawing/2014/main" id="{8945D2CD-EB17-3E43-820C-E7A75A8AA05F}"/>
              </a:ext>
            </a:extLst>
          </p:cNvPr>
          <p:cNvSpPr/>
          <p:nvPr/>
        </p:nvSpPr>
        <p:spPr>
          <a:xfrm>
            <a:off x="6740176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15" name="Shape 168">
            <a:extLst>
              <a:ext uri="{FF2B5EF4-FFF2-40B4-BE49-F238E27FC236}">
                <a16:creationId xmlns:a16="http://schemas.microsoft.com/office/drawing/2014/main" id="{49AA1791-86AE-F64D-AFDA-4561D00D3E47}"/>
              </a:ext>
            </a:extLst>
          </p:cNvPr>
          <p:cNvSpPr/>
          <p:nvPr/>
        </p:nvSpPr>
        <p:spPr>
          <a:xfrm>
            <a:off x="9959563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16" name="Shape 169">
            <a:extLst>
              <a:ext uri="{FF2B5EF4-FFF2-40B4-BE49-F238E27FC236}">
                <a16:creationId xmlns:a16="http://schemas.microsoft.com/office/drawing/2014/main" id="{EB3D7F8D-B334-AD41-B6A1-B437D6A92698}"/>
              </a:ext>
            </a:extLst>
          </p:cNvPr>
          <p:cNvSpPr/>
          <p:nvPr/>
        </p:nvSpPr>
        <p:spPr>
          <a:xfrm>
            <a:off x="13178950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228" name="Shape 228"/>
          <p:cNvSpPr/>
          <p:nvPr/>
        </p:nvSpPr>
        <p:spPr>
          <a:xfrm>
            <a:off x="6592376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8AF3E-02A8-AA46-82C8-835FAE7ED076}"/>
              </a:ext>
            </a:extLst>
          </p:cNvPr>
          <p:cNvGrpSpPr/>
          <p:nvPr/>
        </p:nvGrpSpPr>
        <p:grpSpPr>
          <a:xfrm>
            <a:off x="385152" y="-312675"/>
            <a:ext cx="21447926" cy="10546303"/>
            <a:chOff x="385152" y="-312675"/>
            <a:chExt cx="21447926" cy="10546303"/>
          </a:xfrm>
        </p:grpSpPr>
        <p:sp>
          <p:nvSpPr>
            <p:cNvPr id="205" name="Shape 205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FAFB1932-7471-584D-902F-3028262D9C7A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sp>
        <p:nvSpPr>
          <p:cNvPr id="41" name="Shape 127">
            <a:extLst>
              <a:ext uri="{FF2B5EF4-FFF2-40B4-BE49-F238E27FC236}">
                <a16:creationId xmlns:a16="http://schemas.microsoft.com/office/drawing/2014/main" id="{1B83479A-3D23-6B45-827A-5114C0EFC81A}"/>
              </a:ext>
            </a:extLst>
          </p:cNvPr>
          <p:cNvSpPr/>
          <p:nvPr/>
        </p:nvSpPr>
        <p:spPr>
          <a:xfrm>
            <a:off x="19461185" y="12658992"/>
            <a:ext cx="440344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Clare Cooper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5652D15-D804-0043-A01C-957C8144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66" y="-38276"/>
            <a:ext cx="19519900" cy="5981700"/>
          </a:xfrm>
          <a:prstGeom prst="rect">
            <a:avLst/>
          </a:prstGeom>
        </p:spPr>
      </p:pic>
      <p:sp>
        <p:nvSpPr>
          <p:cNvPr id="86" name="Shape 144">
            <a:extLst>
              <a:ext uri="{FF2B5EF4-FFF2-40B4-BE49-F238E27FC236}">
                <a16:creationId xmlns:a16="http://schemas.microsoft.com/office/drawing/2014/main" id="{A4E73411-CB5B-834E-8806-45AFDEB609A9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EFE6400-1B08-0F40-B260-B19ED570DB30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88" name="Shape 139">
              <a:extLst>
                <a:ext uri="{FF2B5EF4-FFF2-40B4-BE49-F238E27FC236}">
                  <a16:creationId xmlns:a16="http://schemas.microsoft.com/office/drawing/2014/main" id="{1F8B6A28-18AA-A841-9E57-40CAF10DC55B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9" name="Shape 140">
              <a:extLst>
                <a:ext uri="{FF2B5EF4-FFF2-40B4-BE49-F238E27FC236}">
                  <a16:creationId xmlns:a16="http://schemas.microsoft.com/office/drawing/2014/main" id="{A4A5E085-A7E5-2148-9BFA-6D4FB2AD9663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0" name="Shape 141">
              <a:extLst>
                <a:ext uri="{FF2B5EF4-FFF2-40B4-BE49-F238E27FC236}">
                  <a16:creationId xmlns:a16="http://schemas.microsoft.com/office/drawing/2014/main" id="{BED61F39-5975-684A-BA10-6B8AB654DA3B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" name="Shape 142">
              <a:extLst>
                <a:ext uri="{FF2B5EF4-FFF2-40B4-BE49-F238E27FC236}">
                  <a16:creationId xmlns:a16="http://schemas.microsoft.com/office/drawing/2014/main" id="{1177CAAD-8CAB-9744-B468-E868B3AD64EF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62</a:t>
              </a:r>
              <a:endParaRPr dirty="0"/>
            </a:p>
          </p:txBody>
        </p:sp>
        <p:sp>
          <p:nvSpPr>
            <p:cNvPr id="92" name="Shape 143">
              <a:extLst>
                <a:ext uri="{FF2B5EF4-FFF2-40B4-BE49-F238E27FC236}">
                  <a16:creationId xmlns:a16="http://schemas.microsoft.com/office/drawing/2014/main" id="{5F0F07B9-F2C6-6348-94B0-42C200EBC016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93" name="Shape 144">
              <a:extLst>
                <a:ext uri="{FF2B5EF4-FFF2-40B4-BE49-F238E27FC236}">
                  <a16:creationId xmlns:a16="http://schemas.microsoft.com/office/drawing/2014/main" id="{0E056EC5-FF84-4F4C-878E-44E965E837B4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" name="Shape 145">
              <a:extLst>
                <a:ext uri="{FF2B5EF4-FFF2-40B4-BE49-F238E27FC236}">
                  <a16:creationId xmlns:a16="http://schemas.microsoft.com/office/drawing/2014/main" id="{3D003A3F-7104-8648-A595-30E1D1F7B9B9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Design </a:t>
              </a:r>
              <a:endParaRPr sz="16000" spc="-319" dirty="0"/>
            </a:p>
          </p:txBody>
        </p:sp>
        <p:sp>
          <p:nvSpPr>
            <p:cNvPr id="95" name="Shape 146">
              <a:extLst>
                <a:ext uri="{FF2B5EF4-FFF2-40B4-BE49-F238E27FC236}">
                  <a16:creationId xmlns:a16="http://schemas.microsoft.com/office/drawing/2014/main" id="{088D31EE-2EC5-2149-AE3C-12CB53B77431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 design </a:t>
              </a:r>
              <a:r>
                <a:rPr lang="en-AU" dirty="0" err="1"/>
                <a:t>timescape</a:t>
              </a:r>
              <a:r>
                <a:rPr lang="en-AU" dirty="0"/>
                <a:t> that tells a story of the precedents and consequences of a design. Focus on your own design problem, or follow either the ‘Autonomous Vehicles’ (p.181) or ‘Environmentally Resilient Communities’ brief (p.205). See p.207 for an example of a design </a:t>
              </a:r>
              <a:r>
                <a:rPr lang="en-AU" dirty="0" err="1"/>
                <a:t>timescape</a:t>
              </a:r>
              <a:r>
                <a:rPr lang="en-AU" dirty="0"/>
                <a:t>.</a:t>
              </a:r>
              <a:endParaRPr dirty="0"/>
            </a:p>
          </p:txBody>
        </p:sp>
        <p:sp>
          <p:nvSpPr>
            <p:cNvPr id="96" name="Shape 147">
              <a:extLst>
                <a:ext uri="{FF2B5EF4-FFF2-40B4-BE49-F238E27FC236}">
                  <a16:creationId xmlns:a16="http://schemas.microsoft.com/office/drawing/2014/main" id="{2A5836EA-1E89-7F4C-B5FA-40F01FB6B452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" name="Shape 148">
              <a:extLst>
                <a:ext uri="{FF2B5EF4-FFF2-40B4-BE49-F238E27FC236}">
                  <a16:creationId xmlns:a16="http://schemas.microsoft.com/office/drawing/2014/main" id="{69923EF6-C7E0-CB44-9AA3-935EEC707251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98" name="Shape 149">
              <a:extLst>
                <a:ext uri="{FF2B5EF4-FFF2-40B4-BE49-F238E27FC236}">
                  <a16:creationId xmlns:a16="http://schemas.microsoft.com/office/drawing/2014/main" id="{6ACADB5E-924A-8945-B2B2-C37B877E56FE}"/>
                </a:ext>
              </a:extLst>
            </p:cNvPr>
            <p:cNvSpPr/>
            <p:nvPr/>
          </p:nvSpPr>
          <p:spPr>
            <a:xfrm>
              <a:off x="20531770" y="3781995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A partner, pen</a:t>
              </a:r>
            </a:p>
          </p:txBody>
        </p:sp>
        <p:sp>
          <p:nvSpPr>
            <p:cNvPr id="99" name="Shape 150">
              <a:extLst>
                <a:ext uri="{FF2B5EF4-FFF2-40B4-BE49-F238E27FC236}">
                  <a16:creationId xmlns:a16="http://schemas.microsoft.com/office/drawing/2014/main" id="{8B0517CF-5ECD-2644-B118-C99894485180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00" name="Shape 151">
              <a:extLst>
                <a:ext uri="{FF2B5EF4-FFF2-40B4-BE49-F238E27FC236}">
                  <a16:creationId xmlns:a16="http://schemas.microsoft.com/office/drawing/2014/main" id="{5AE612C9-2D19-124D-AD57-694EA88AD2F2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1" name="Shape 153">
              <a:extLst>
                <a:ext uri="{FF2B5EF4-FFF2-40B4-BE49-F238E27FC236}">
                  <a16:creationId xmlns:a16="http://schemas.microsoft.com/office/drawing/2014/main" id="{AD0C0A57-E7FC-2F48-A2B4-7405FFC4BFF8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2" name="Shape 154">
              <a:extLst>
                <a:ext uri="{FF2B5EF4-FFF2-40B4-BE49-F238E27FC236}">
                  <a16:creationId xmlns:a16="http://schemas.microsoft.com/office/drawing/2014/main" id="{A1825E06-0A49-4841-9531-90C9BFAFED72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03" name="Shape 155">
              <a:extLst>
                <a:ext uri="{FF2B5EF4-FFF2-40B4-BE49-F238E27FC236}">
                  <a16:creationId xmlns:a16="http://schemas.microsoft.com/office/drawing/2014/main" id="{5062C4FF-73B4-5C4C-B4DE-3476F790006A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04" name="Shape 156">
              <a:extLst>
                <a:ext uri="{FF2B5EF4-FFF2-40B4-BE49-F238E27FC236}">
                  <a16:creationId xmlns:a16="http://schemas.microsoft.com/office/drawing/2014/main" id="{519C8513-D8FA-274E-A592-D43F2125ECC6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05" name="Shape 157">
              <a:extLst>
                <a:ext uri="{FF2B5EF4-FFF2-40B4-BE49-F238E27FC236}">
                  <a16:creationId xmlns:a16="http://schemas.microsoft.com/office/drawing/2014/main" id="{10CE493D-ED2C-4246-A998-661D7BE56105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06" name="Shape 158">
              <a:extLst>
                <a:ext uri="{FF2B5EF4-FFF2-40B4-BE49-F238E27FC236}">
                  <a16:creationId xmlns:a16="http://schemas.microsoft.com/office/drawing/2014/main" id="{123C1A0F-233C-2D4E-A512-E014A9A1D08A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07" name="Shape 159">
              <a:extLst>
                <a:ext uri="{FF2B5EF4-FFF2-40B4-BE49-F238E27FC236}">
                  <a16:creationId xmlns:a16="http://schemas.microsoft.com/office/drawing/2014/main" id="{68213634-72B1-4547-82B8-0DB36B1653AB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08" name="Shape 163">
              <a:extLst>
                <a:ext uri="{FF2B5EF4-FFF2-40B4-BE49-F238E27FC236}">
                  <a16:creationId xmlns:a16="http://schemas.microsoft.com/office/drawing/2014/main" id="{47F59D94-03AD-BD45-802E-7AA60426DBE7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09" name="Shape 152">
              <a:extLst>
                <a:ext uri="{FF2B5EF4-FFF2-40B4-BE49-F238E27FC236}">
                  <a16:creationId xmlns:a16="http://schemas.microsoft.com/office/drawing/2014/main" id="{E65C7BA5-74CA-2348-A608-1A3029F4CC04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 err="1"/>
                <a:t>Timescapes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160">
            <a:extLst>
              <a:ext uri="{FF2B5EF4-FFF2-40B4-BE49-F238E27FC236}">
                <a16:creationId xmlns:a16="http://schemas.microsoft.com/office/drawing/2014/main" id="{C92B8ADA-E7B1-2447-B035-5CB8F9447E7C}"/>
              </a:ext>
            </a:extLst>
          </p:cNvPr>
          <p:cNvSpPr/>
          <p:nvPr/>
        </p:nvSpPr>
        <p:spPr>
          <a:xfrm>
            <a:off x="301402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85" name="Shape 164">
            <a:extLst>
              <a:ext uri="{FF2B5EF4-FFF2-40B4-BE49-F238E27FC236}">
                <a16:creationId xmlns:a16="http://schemas.microsoft.com/office/drawing/2014/main" id="{ACF2E716-C928-4642-B4BA-17437A4979D8}"/>
              </a:ext>
            </a:extLst>
          </p:cNvPr>
          <p:cNvSpPr/>
          <p:nvPr/>
        </p:nvSpPr>
        <p:spPr>
          <a:xfrm>
            <a:off x="16398338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86" name="Shape 165">
            <a:extLst>
              <a:ext uri="{FF2B5EF4-FFF2-40B4-BE49-F238E27FC236}">
                <a16:creationId xmlns:a16="http://schemas.microsoft.com/office/drawing/2014/main" id="{F0E2BF07-5995-894D-98B7-CB0532D98DCF}"/>
              </a:ext>
            </a:extLst>
          </p:cNvPr>
          <p:cNvSpPr/>
          <p:nvPr/>
        </p:nvSpPr>
        <p:spPr>
          <a:xfrm>
            <a:off x="19251586" y="1027234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87" name="Shape 166">
            <a:extLst>
              <a:ext uri="{FF2B5EF4-FFF2-40B4-BE49-F238E27FC236}">
                <a16:creationId xmlns:a16="http://schemas.microsoft.com/office/drawing/2014/main" id="{8D2923D0-D9EB-084A-9271-1E1D725B41C5}"/>
              </a:ext>
            </a:extLst>
          </p:cNvPr>
          <p:cNvSpPr/>
          <p:nvPr/>
        </p:nvSpPr>
        <p:spPr>
          <a:xfrm>
            <a:off x="3494170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[5 mins</a:t>
            </a:r>
            <a:r>
              <a:rPr dirty="0"/>
              <a:t>] </a:t>
            </a:r>
          </a:p>
        </p:txBody>
      </p:sp>
      <p:sp>
        <p:nvSpPr>
          <p:cNvPr id="88" name="Shape 167">
            <a:extLst>
              <a:ext uri="{FF2B5EF4-FFF2-40B4-BE49-F238E27FC236}">
                <a16:creationId xmlns:a16="http://schemas.microsoft.com/office/drawing/2014/main" id="{0239C5E3-2E8C-D345-88BF-62EC65F486A9}"/>
              </a:ext>
            </a:extLst>
          </p:cNvPr>
          <p:cNvSpPr/>
          <p:nvPr/>
        </p:nvSpPr>
        <p:spPr>
          <a:xfrm>
            <a:off x="6740176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89" name="Shape 168">
            <a:extLst>
              <a:ext uri="{FF2B5EF4-FFF2-40B4-BE49-F238E27FC236}">
                <a16:creationId xmlns:a16="http://schemas.microsoft.com/office/drawing/2014/main" id="{E45C738A-A907-CA46-882C-084CF5610411}"/>
              </a:ext>
            </a:extLst>
          </p:cNvPr>
          <p:cNvSpPr/>
          <p:nvPr/>
        </p:nvSpPr>
        <p:spPr>
          <a:xfrm>
            <a:off x="9959563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90" name="Shape 169">
            <a:extLst>
              <a:ext uri="{FF2B5EF4-FFF2-40B4-BE49-F238E27FC236}">
                <a16:creationId xmlns:a16="http://schemas.microsoft.com/office/drawing/2014/main" id="{60CC0D6A-484C-F740-81D7-029A1BF6964A}"/>
              </a:ext>
            </a:extLst>
          </p:cNvPr>
          <p:cNvSpPr/>
          <p:nvPr/>
        </p:nvSpPr>
        <p:spPr>
          <a:xfrm>
            <a:off x="13178950" y="1027234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261" name="Shape 261"/>
          <p:cNvSpPr/>
          <p:nvPr/>
        </p:nvSpPr>
        <p:spPr>
          <a:xfrm>
            <a:off x="981176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19CE41-E618-B446-B88A-BF824C7CC4F3}"/>
              </a:ext>
            </a:extLst>
          </p:cNvPr>
          <p:cNvGrpSpPr/>
          <p:nvPr/>
        </p:nvGrpSpPr>
        <p:grpSpPr>
          <a:xfrm>
            <a:off x="385152" y="-312675"/>
            <a:ext cx="24348987" cy="10546303"/>
            <a:chOff x="385152" y="-312675"/>
            <a:chExt cx="24348987" cy="10546303"/>
          </a:xfrm>
        </p:grpSpPr>
        <p:sp>
          <p:nvSpPr>
            <p:cNvPr id="238" name="Shape 23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334644" y="6636377"/>
              <a:ext cx="21354888" cy="63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endParaRPr lang="en-AU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5" name="Shape 142">
              <a:extLst>
                <a:ext uri="{FF2B5EF4-FFF2-40B4-BE49-F238E27FC236}">
                  <a16:creationId xmlns:a16="http://schemas.microsoft.com/office/drawing/2014/main" id="{05B9FD9C-D58D-1E46-B3D1-56F30012B220}"/>
                </a:ext>
              </a:extLst>
            </p:cNvPr>
            <p:cNvSpPr/>
            <p:nvPr/>
          </p:nvSpPr>
          <p:spPr>
            <a:xfrm>
              <a:off x="19483442" y="21785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52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2575CA20-B3D3-4144-A680-3B91A9EAE37C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1A51B2-DC47-6E4E-8283-D5A1AEE5BE53}"/>
              </a:ext>
            </a:extLst>
          </p:cNvPr>
          <p:cNvSpPr txBox="1"/>
          <p:nvPr/>
        </p:nvSpPr>
        <p:spPr>
          <a:xfrm>
            <a:off x="-1014276" y="-1038792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Shape 127">
            <a:extLst>
              <a:ext uri="{FF2B5EF4-FFF2-40B4-BE49-F238E27FC236}">
                <a16:creationId xmlns:a16="http://schemas.microsoft.com/office/drawing/2014/main" id="{BBC7A5F8-65CF-EE41-A87B-BD2768BA9A81}"/>
              </a:ext>
            </a:extLst>
          </p:cNvPr>
          <p:cNvSpPr/>
          <p:nvPr/>
        </p:nvSpPr>
        <p:spPr>
          <a:xfrm>
            <a:off x="19461185" y="12658992"/>
            <a:ext cx="440344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Clare Cooper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B7F8884-5B42-4D42-9B75-2E411F9A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66" y="-38276"/>
            <a:ext cx="19519900" cy="5981700"/>
          </a:xfrm>
          <a:prstGeom prst="rect">
            <a:avLst/>
          </a:prstGeom>
        </p:spPr>
      </p:pic>
      <p:sp>
        <p:nvSpPr>
          <p:cNvPr id="48" name="Shape 144">
            <a:extLst>
              <a:ext uri="{FF2B5EF4-FFF2-40B4-BE49-F238E27FC236}">
                <a16:creationId xmlns:a16="http://schemas.microsoft.com/office/drawing/2014/main" id="{6B86C57D-7628-6043-9712-621C2DCBDD5D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D03AFA-8EED-9C42-94B9-18F115B92998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54" name="Shape 139">
              <a:extLst>
                <a:ext uri="{FF2B5EF4-FFF2-40B4-BE49-F238E27FC236}">
                  <a16:creationId xmlns:a16="http://schemas.microsoft.com/office/drawing/2014/main" id="{B3AF6B44-3FB0-8142-9FA9-E402352174ED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Shape 140">
              <a:extLst>
                <a:ext uri="{FF2B5EF4-FFF2-40B4-BE49-F238E27FC236}">
                  <a16:creationId xmlns:a16="http://schemas.microsoft.com/office/drawing/2014/main" id="{51910D6E-E4B7-934F-B60E-952AFFE55864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" name="Shape 141">
              <a:extLst>
                <a:ext uri="{FF2B5EF4-FFF2-40B4-BE49-F238E27FC236}">
                  <a16:creationId xmlns:a16="http://schemas.microsoft.com/office/drawing/2014/main" id="{29C6C452-2A96-B14E-A057-AA92EA7AEE09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5" name="Shape 142">
              <a:extLst>
                <a:ext uri="{FF2B5EF4-FFF2-40B4-BE49-F238E27FC236}">
                  <a16:creationId xmlns:a16="http://schemas.microsoft.com/office/drawing/2014/main" id="{D08D1CF4-DBDC-C34D-A926-8EDEE993D142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62</a:t>
              </a:r>
              <a:endParaRPr dirty="0"/>
            </a:p>
          </p:txBody>
        </p:sp>
        <p:sp>
          <p:nvSpPr>
            <p:cNvPr id="66" name="Shape 143">
              <a:extLst>
                <a:ext uri="{FF2B5EF4-FFF2-40B4-BE49-F238E27FC236}">
                  <a16:creationId xmlns:a16="http://schemas.microsoft.com/office/drawing/2014/main" id="{4F2C454D-A73D-4444-9265-4A939B41EB77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67" name="Shape 144">
              <a:extLst>
                <a:ext uri="{FF2B5EF4-FFF2-40B4-BE49-F238E27FC236}">
                  <a16:creationId xmlns:a16="http://schemas.microsoft.com/office/drawing/2014/main" id="{7A0B1EC6-1790-C047-BC3D-CDBB9A0D36D8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" name="Shape 145">
              <a:extLst>
                <a:ext uri="{FF2B5EF4-FFF2-40B4-BE49-F238E27FC236}">
                  <a16:creationId xmlns:a16="http://schemas.microsoft.com/office/drawing/2014/main" id="{46D0ACC0-A397-D94C-8483-EA349FB7D2C9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Design </a:t>
              </a:r>
              <a:endParaRPr sz="16000" spc="-319" dirty="0"/>
            </a:p>
          </p:txBody>
        </p:sp>
        <p:sp>
          <p:nvSpPr>
            <p:cNvPr id="69" name="Shape 146">
              <a:extLst>
                <a:ext uri="{FF2B5EF4-FFF2-40B4-BE49-F238E27FC236}">
                  <a16:creationId xmlns:a16="http://schemas.microsoft.com/office/drawing/2014/main" id="{560D9B70-67F7-E344-828B-DB8F24C57B30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 design </a:t>
              </a:r>
              <a:r>
                <a:rPr lang="en-AU" dirty="0" err="1"/>
                <a:t>timescape</a:t>
              </a:r>
              <a:r>
                <a:rPr lang="en-AU" dirty="0"/>
                <a:t> that tells a story of the precedents and consequences of a design. Focus on your own design problem, or follow either the ‘Autonomous Vehicles’ (p.181) or ‘Environmentally Resilient Communities’ brief (p.205). See p.207 for an example of a design </a:t>
              </a:r>
              <a:r>
                <a:rPr lang="en-AU" dirty="0" err="1"/>
                <a:t>timescape</a:t>
              </a:r>
              <a:r>
                <a:rPr lang="en-AU" dirty="0"/>
                <a:t>.</a:t>
              </a:r>
              <a:endParaRPr dirty="0"/>
            </a:p>
          </p:txBody>
        </p:sp>
        <p:sp>
          <p:nvSpPr>
            <p:cNvPr id="70" name="Shape 147">
              <a:extLst>
                <a:ext uri="{FF2B5EF4-FFF2-40B4-BE49-F238E27FC236}">
                  <a16:creationId xmlns:a16="http://schemas.microsoft.com/office/drawing/2014/main" id="{A67406C8-60DF-304D-9B23-B7F690268869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1" name="Shape 148">
              <a:extLst>
                <a:ext uri="{FF2B5EF4-FFF2-40B4-BE49-F238E27FC236}">
                  <a16:creationId xmlns:a16="http://schemas.microsoft.com/office/drawing/2014/main" id="{6043947B-1F58-8C4B-882E-681E32ACABEE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72" name="Shape 149">
              <a:extLst>
                <a:ext uri="{FF2B5EF4-FFF2-40B4-BE49-F238E27FC236}">
                  <a16:creationId xmlns:a16="http://schemas.microsoft.com/office/drawing/2014/main" id="{E52A32E5-A7B6-DF43-9A07-C5DBCF2D2396}"/>
                </a:ext>
              </a:extLst>
            </p:cNvPr>
            <p:cNvSpPr/>
            <p:nvPr/>
          </p:nvSpPr>
          <p:spPr>
            <a:xfrm>
              <a:off x="20531770" y="3781995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A partner, pen</a:t>
              </a:r>
            </a:p>
          </p:txBody>
        </p:sp>
        <p:sp>
          <p:nvSpPr>
            <p:cNvPr id="73" name="Shape 150">
              <a:extLst>
                <a:ext uri="{FF2B5EF4-FFF2-40B4-BE49-F238E27FC236}">
                  <a16:creationId xmlns:a16="http://schemas.microsoft.com/office/drawing/2014/main" id="{F0FAAF0A-F04A-B741-8B9A-1C0FF9AE07F9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74" name="Shape 151">
              <a:extLst>
                <a:ext uri="{FF2B5EF4-FFF2-40B4-BE49-F238E27FC236}">
                  <a16:creationId xmlns:a16="http://schemas.microsoft.com/office/drawing/2014/main" id="{009B7776-3EF2-A04C-81DD-C50881708A52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" name="Shape 153">
              <a:extLst>
                <a:ext uri="{FF2B5EF4-FFF2-40B4-BE49-F238E27FC236}">
                  <a16:creationId xmlns:a16="http://schemas.microsoft.com/office/drawing/2014/main" id="{6F42C561-C565-AD4E-B896-F8B42F591468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" name="Shape 154">
              <a:extLst>
                <a:ext uri="{FF2B5EF4-FFF2-40B4-BE49-F238E27FC236}">
                  <a16:creationId xmlns:a16="http://schemas.microsoft.com/office/drawing/2014/main" id="{60F26BEF-1F58-9A46-84A8-38971D4DD768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7" name="Shape 155">
              <a:extLst>
                <a:ext uri="{FF2B5EF4-FFF2-40B4-BE49-F238E27FC236}">
                  <a16:creationId xmlns:a16="http://schemas.microsoft.com/office/drawing/2014/main" id="{0C2C951F-DD11-7C4F-8052-47F1D93B2659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8" name="Shape 156">
              <a:extLst>
                <a:ext uri="{FF2B5EF4-FFF2-40B4-BE49-F238E27FC236}">
                  <a16:creationId xmlns:a16="http://schemas.microsoft.com/office/drawing/2014/main" id="{EE3FF91A-636A-B143-8BAE-120AEB975534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9" name="Shape 157">
              <a:extLst>
                <a:ext uri="{FF2B5EF4-FFF2-40B4-BE49-F238E27FC236}">
                  <a16:creationId xmlns:a16="http://schemas.microsoft.com/office/drawing/2014/main" id="{6B222B7E-C16B-7D4E-88AE-68348E000767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80" name="Shape 158">
              <a:extLst>
                <a:ext uri="{FF2B5EF4-FFF2-40B4-BE49-F238E27FC236}">
                  <a16:creationId xmlns:a16="http://schemas.microsoft.com/office/drawing/2014/main" id="{CB443051-7881-654C-938D-FCEA636A9D7B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4</a:t>
              </a:r>
            </a:p>
          </p:txBody>
        </p:sp>
        <p:sp>
          <p:nvSpPr>
            <p:cNvPr id="81" name="Shape 159">
              <a:extLst>
                <a:ext uri="{FF2B5EF4-FFF2-40B4-BE49-F238E27FC236}">
                  <a16:creationId xmlns:a16="http://schemas.microsoft.com/office/drawing/2014/main" id="{31267011-397A-CA48-9166-A52F20050426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82" name="Shape 163">
              <a:extLst>
                <a:ext uri="{FF2B5EF4-FFF2-40B4-BE49-F238E27FC236}">
                  <a16:creationId xmlns:a16="http://schemas.microsoft.com/office/drawing/2014/main" id="{048D107D-F8AE-9841-9BE7-5271EF200DFD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83" name="Shape 152">
              <a:extLst>
                <a:ext uri="{FF2B5EF4-FFF2-40B4-BE49-F238E27FC236}">
                  <a16:creationId xmlns:a16="http://schemas.microsoft.com/office/drawing/2014/main" id="{C735DA07-C335-524D-A837-613DA4542C44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 err="1"/>
                <a:t>Timescapes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160">
            <a:extLst>
              <a:ext uri="{FF2B5EF4-FFF2-40B4-BE49-F238E27FC236}">
                <a16:creationId xmlns:a16="http://schemas.microsoft.com/office/drawing/2014/main" id="{47846D94-27B0-D044-93C1-2E9540B72366}"/>
              </a:ext>
            </a:extLst>
          </p:cNvPr>
          <p:cNvSpPr/>
          <p:nvPr/>
        </p:nvSpPr>
        <p:spPr>
          <a:xfrm>
            <a:off x="301402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83" name="Shape 164">
            <a:extLst>
              <a:ext uri="{FF2B5EF4-FFF2-40B4-BE49-F238E27FC236}">
                <a16:creationId xmlns:a16="http://schemas.microsoft.com/office/drawing/2014/main" id="{573EFA73-5DE7-C747-9D1B-4608FEA74C21}"/>
              </a:ext>
            </a:extLst>
          </p:cNvPr>
          <p:cNvSpPr/>
          <p:nvPr/>
        </p:nvSpPr>
        <p:spPr>
          <a:xfrm>
            <a:off x="16398338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84" name="Shape 165">
            <a:extLst>
              <a:ext uri="{FF2B5EF4-FFF2-40B4-BE49-F238E27FC236}">
                <a16:creationId xmlns:a16="http://schemas.microsoft.com/office/drawing/2014/main" id="{93A53D16-1F2D-B243-AE59-941327A360A7}"/>
              </a:ext>
            </a:extLst>
          </p:cNvPr>
          <p:cNvSpPr/>
          <p:nvPr/>
        </p:nvSpPr>
        <p:spPr>
          <a:xfrm>
            <a:off x="19251586" y="1030092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85" name="Shape 166">
            <a:extLst>
              <a:ext uri="{FF2B5EF4-FFF2-40B4-BE49-F238E27FC236}">
                <a16:creationId xmlns:a16="http://schemas.microsoft.com/office/drawing/2014/main" id="{AF7966A5-C3EC-B441-A34B-D623EF0CA333}"/>
              </a:ext>
            </a:extLst>
          </p:cNvPr>
          <p:cNvSpPr/>
          <p:nvPr/>
        </p:nvSpPr>
        <p:spPr>
          <a:xfrm>
            <a:off x="3494170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[5 mins</a:t>
            </a:r>
            <a:r>
              <a:rPr dirty="0"/>
              <a:t>] </a:t>
            </a:r>
          </a:p>
        </p:txBody>
      </p:sp>
      <p:sp>
        <p:nvSpPr>
          <p:cNvPr id="86" name="Shape 167">
            <a:extLst>
              <a:ext uri="{FF2B5EF4-FFF2-40B4-BE49-F238E27FC236}">
                <a16:creationId xmlns:a16="http://schemas.microsoft.com/office/drawing/2014/main" id="{F48E15AE-961D-284E-9B96-D77BE400BA9D}"/>
              </a:ext>
            </a:extLst>
          </p:cNvPr>
          <p:cNvSpPr/>
          <p:nvPr/>
        </p:nvSpPr>
        <p:spPr>
          <a:xfrm>
            <a:off x="6740176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87" name="Shape 168">
            <a:extLst>
              <a:ext uri="{FF2B5EF4-FFF2-40B4-BE49-F238E27FC236}">
                <a16:creationId xmlns:a16="http://schemas.microsoft.com/office/drawing/2014/main" id="{DC6AC1D4-1310-7445-B28A-C12425E0750F}"/>
              </a:ext>
            </a:extLst>
          </p:cNvPr>
          <p:cNvSpPr/>
          <p:nvPr/>
        </p:nvSpPr>
        <p:spPr>
          <a:xfrm>
            <a:off x="9959563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88" name="Shape 169">
            <a:extLst>
              <a:ext uri="{FF2B5EF4-FFF2-40B4-BE49-F238E27FC236}">
                <a16:creationId xmlns:a16="http://schemas.microsoft.com/office/drawing/2014/main" id="{1716EC47-701E-6C4E-91FE-0AC7DFDB89FC}"/>
              </a:ext>
            </a:extLst>
          </p:cNvPr>
          <p:cNvSpPr/>
          <p:nvPr/>
        </p:nvSpPr>
        <p:spPr>
          <a:xfrm>
            <a:off x="13178950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294" name="Shape 294"/>
          <p:cNvSpPr/>
          <p:nvPr/>
        </p:nvSpPr>
        <p:spPr>
          <a:xfrm>
            <a:off x="13031151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2DA250-B392-004F-8A0E-80B895398167}"/>
              </a:ext>
            </a:extLst>
          </p:cNvPr>
          <p:cNvGrpSpPr/>
          <p:nvPr/>
        </p:nvGrpSpPr>
        <p:grpSpPr>
          <a:xfrm>
            <a:off x="385152" y="-312675"/>
            <a:ext cx="21447926" cy="10546303"/>
            <a:chOff x="385152" y="-312675"/>
            <a:chExt cx="21447926" cy="10546303"/>
          </a:xfrm>
        </p:grpSpPr>
        <p:sp>
          <p:nvSpPr>
            <p:cNvPr id="271" name="Shape 271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B2F6DA3E-8048-5D4A-8E01-A65BB6B55DEC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sp>
        <p:nvSpPr>
          <p:cNvPr id="39" name="Shape 127">
            <a:extLst>
              <a:ext uri="{FF2B5EF4-FFF2-40B4-BE49-F238E27FC236}">
                <a16:creationId xmlns:a16="http://schemas.microsoft.com/office/drawing/2014/main" id="{5C1B81B8-74A7-7346-89AA-004940CFD28A}"/>
              </a:ext>
            </a:extLst>
          </p:cNvPr>
          <p:cNvSpPr/>
          <p:nvPr/>
        </p:nvSpPr>
        <p:spPr>
          <a:xfrm>
            <a:off x="19461185" y="12658992"/>
            <a:ext cx="440344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Clare Cooper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5C26C87-E1FA-2E42-9E75-92A930FF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66" y="-38276"/>
            <a:ext cx="19519900" cy="5981700"/>
          </a:xfrm>
          <a:prstGeom prst="rect">
            <a:avLst/>
          </a:prstGeom>
        </p:spPr>
      </p:pic>
      <p:sp>
        <p:nvSpPr>
          <p:cNvPr id="46" name="Shape 144">
            <a:extLst>
              <a:ext uri="{FF2B5EF4-FFF2-40B4-BE49-F238E27FC236}">
                <a16:creationId xmlns:a16="http://schemas.microsoft.com/office/drawing/2014/main" id="{6A501FD4-E65A-7D40-82AF-13B0EC769DDF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E49F5F-A232-AC45-9D4A-60E1E6C91A75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48" name="Shape 139">
              <a:extLst>
                <a:ext uri="{FF2B5EF4-FFF2-40B4-BE49-F238E27FC236}">
                  <a16:creationId xmlns:a16="http://schemas.microsoft.com/office/drawing/2014/main" id="{CD61ABEB-7397-6F4C-8C91-7A48ABC0C81F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3" name="Shape 140">
              <a:extLst>
                <a:ext uri="{FF2B5EF4-FFF2-40B4-BE49-F238E27FC236}">
                  <a16:creationId xmlns:a16="http://schemas.microsoft.com/office/drawing/2014/main" id="{6EB79CF0-3E61-004F-9AAC-BE32201C682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" name="Shape 141">
              <a:extLst>
                <a:ext uri="{FF2B5EF4-FFF2-40B4-BE49-F238E27FC236}">
                  <a16:creationId xmlns:a16="http://schemas.microsoft.com/office/drawing/2014/main" id="{9F312B5B-7D6B-4242-83E1-5999598C3415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Shape 142">
              <a:extLst>
                <a:ext uri="{FF2B5EF4-FFF2-40B4-BE49-F238E27FC236}">
                  <a16:creationId xmlns:a16="http://schemas.microsoft.com/office/drawing/2014/main" id="{5B992577-37F6-BF45-A96C-979A3D2C7D48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62</a:t>
              </a:r>
              <a:endParaRPr dirty="0"/>
            </a:p>
          </p:txBody>
        </p:sp>
        <p:sp>
          <p:nvSpPr>
            <p:cNvPr id="63" name="Shape 143">
              <a:extLst>
                <a:ext uri="{FF2B5EF4-FFF2-40B4-BE49-F238E27FC236}">
                  <a16:creationId xmlns:a16="http://schemas.microsoft.com/office/drawing/2014/main" id="{0B3E6414-71B2-DB46-A703-AEA13F12A4B7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65" name="Shape 144">
              <a:extLst>
                <a:ext uri="{FF2B5EF4-FFF2-40B4-BE49-F238E27FC236}">
                  <a16:creationId xmlns:a16="http://schemas.microsoft.com/office/drawing/2014/main" id="{2413DAF3-DF0C-7E40-A264-4BBAE3D4999C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" name="Shape 145">
              <a:extLst>
                <a:ext uri="{FF2B5EF4-FFF2-40B4-BE49-F238E27FC236}">
                  <a16:creationId xmlns:a16="http://schemas.microsoft.com/office/drawing/2014/main" id="{EB63011A-DE83-1841-B72E-9E8EE4F28150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Design </a:t>
              </a:r>
              <a:endParaRPr sz="16000" spc="-319" dirty="0"/>
            </a:p>
          </p:txBody>
        </p:sp>
        <p:sp>
          <p:nvSpPr>
            <p:cNvPr id="67" name="Shape 146">
              <a:extLst>
                <a:ext uri="{FF2B5EF4-FFF2-40B4-BE49-F238E27FC236}">
                  <a16:creationId xmlns:a16="http://schemas.microsoft.com/office/drawing/2014/main" id="{613AC511-20D3-934B-B3CA-DAFF696AC906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 design </a:t>
              </a:r>
              <a:r>
                <a:rPr lang="en-AU" dirty="0" err="1"/>
                <a:t>timescape</a:t>
              </a:r>
              <a:r>
                <a:rPr lang="en-AU" dirty="0"/>
                <a:t> that tells a story of the precedents and consequences of a design. Focus on your own design problem, or follow either the ‘Autonomous Vehicles’ (p.181) or ‘Environmentally Resilient Communities’ brief (p.205). See p.207 for an example of a design </a:t>
              </a:r>
              <a:r>
                <a:rPr lang="en-AU" dirty="0" err="1"/>
                <a:t>timescape</a:t>
              </a:r>
              <a:r>
                <a:rPr lang="en-AU" dirty="0"/>
                <a:t>.</a:t>
              </a:r>
              <a:endParaRPr dirty="0"/>
            </a:p>
          </p:txBody>
        </p:sp>
        <p:sp>
          <p:nvSpPr>
            <p:cNvPr id="68" name="Shape 147">
              <a:extLst>
                <a:ext uri="{FF2B5EF4-FFF2-40B4-BE49-F238E27FC236}">
                  <a16:creationId xmlns:a16="http://schemas.microsoft.com/office/drawing/2014/main" id="{905781BB-635A-7141-8D42-395D41647CF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" name="Shape 148">
              <a:extLst>
                <a:ext uri="{FF2B5EF4-FFF2-40B4-BE49-F238E27FC236}">
                  <a16:creationId xmlns:a16="http://schemas.microsoft.com/office/drawing/2014/main" id="{7AF14D3B-3033-5143-8137-F2B3E3552A4B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70" name="Shape 149">
              <a:extLst>
                <a:ext uri="{FF2B5EF4-FFF2-40B4-BE49-F238E27FC236}">
                  <a16:creationId xmlns:a16="http://schemas.microsoft.com/office/drawing/2014/main" id="{D57EEC89-C4D5-5A48-979B-B10475DB0A05}"/>
                </a:ext>
              </a:extLst>
            </p:cNvPr>
            <p:cNvSpPr/>
            <p:nvPr/>
          </p:nvSpPr>
          <p:spPr>
            <a:xfrm>
              <a:off x="20531770" y="3781995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A partner, pen</a:t>
              </a:r>
            </a:p>
          </p:txBody>
        </p:sp>
        <p:sp>
          <p:nvSpPr>
            <p:cNvPr id="71" name="Shape 150">
              <a:extLst>
                <a:ext uri="{FF2B5EF4-FFF2-40B4-BE49-F238E27FC236}">
                  <a16:creationId xmlns:a16="http://schemas.microsoft.com/office/drawing/2014/main" id="{C5352630-B435-084B-B5FF-1849CFBA573C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72" name="Shape 151">
              <a:extLst>
                <a:ext uri="{FF2B5EF4-FFF2-40B4-BE49-F238E27FC236}">
                  <a16:creationId xmlns:a16="http://schemas.microsoft.com/office/drawing/2014/main" id="{2E0AC93C-0D66-494C-BA8D-D4E05A58298F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3" name="Shape 153">
              <a:extLst>
                <a:ext uri="{FF2B5EF4-FFF2-40B4-BE49-F238E27FC236}">
                  <a16:creationId xmlns:a16="http://schemas.microsoft.com/office/drawing/2014/main" id="{0FB45025-AF21-E841-BC48-C8C7F10F0ED2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" name="Shape 154">
              <a:extLst>
                <a:ext uri="{FF2B5EF4-FFF2-40B4-BE49-F238E27FC236}">
                  <a16:creationId xmlns:a16="http://schemas.microsoft.com/office/drawing/2014/main" id="{0C927684-3500-AA4B-8BD7-D2F91ADE68D1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5" name="Shape 155">
              <a:extLst>
                <a:ext uri="{FF2B5EF4-FFF2-40B4-BE49-F238E27FC236}">
                  <a16:creationId xmlns:a16="http://schemas.microsoft.com/office/drawing/2014/main" id="{168DCCD2-9B56-F147-9193-35ACB24A197F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6" name="Shape 156">
              <a:extLst>
                <a:ext uri="{FF2B5EF4-FFF2-40B4-BE49-F238E27FC236}">
                  <a16:creationId xmlns:a16="http://schemas.microsoft.com/office/drawing/2014/main" id="{D6907A9F-A954-004E-9E66-D9B12DE9D509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7" name="Shape 157">
              <a:extLst>
                <a:ext uri="{FF2B5EF4-FFF2-40B4-BE49-F238E27FC236}">
                  <a16:creationId xmlns:a16="http://schemas.microsoft.com/office/drawing/2014/main" id="{18BE4AEC-BB8C-D244-AC01-2AECDA3DAFA3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8" name="Shape 158">
              <a:extLst>
                <a:ext uri="{FF2B5EF4-FFF2-40B4-BE49-F238E27FC236}">
                  <a16:creationId xmlns:a16="http://schemas.microsoft.com/office/drawing/2014/main" id="{640BE076-B6CF-0541-9B5B-4B701D49C200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9" name="Shape 159">
              <a:extLst>
                <a:ext uri="{FF2B5EF4-FFF2-40B4-BE49-F238E27FC236}">
                  <a16:creationId xmlns:a16="http://schemas.microsoft.com/office/drawing/2014/main" id="{58EEF49B-DC99-664F-9F31-9FC7304EA790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80" name="Shape 163">
              <a:extLst>
                <a:ext uri="{FF2B5EF4-FFF2-40B4-BE49-F238E27FC236}">
                  <a16:creationId xmlns:a16="http://schemas.microsoft.com/office/drawing/2014/main" id="{7B4EEFDE-BDAC-EA46-B31D-9998A3DEDA42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81" name="Shape 152">
              <a:extLst>
                <a:ext uri="{FF2B5EF4-FFF2-40B4-BE49-F238E27FC236}">
                  <a16:creationId xmlns:a16="http://schemas.microsoft.com/office/drawing/2014/main" id="{E1E55007-0164-6D4F-8B6F-D8F3092C163C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 err="1"/>
                <a:t>Timescapes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160">
            <a:extLst>
              <a:ext uri="{FF2B5EF4-FFF2-40B4-BE49-F238E27FC236}">
                <a16:creationId xmlns:a16="http://schemas.microsoft.com/office/drawing/2014/main" id="{D163EEF3-4AAA-C54C-94B0-AFAB38C3DA77}"/>
              </a:ext>
            </a:extLst>
          </p:cNvPr>
          <p:cNvSpPr/>
          <p:nvPr/>
        </p:nvSpPr>
        <p:spPr>
          <a:xfrm>
            <a:off x="301402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84" name="Shape 164">
            <a:extLst>
              <a:ext uri="{FF2B5EF4-FFF2-40B4-BE49-F238E27FC236}">
                <a16:creationId xmlns:a16="http://schemas.microsoft.com/office/drawing/2014/main" id="{0C3855E9-5BFC-3C4C-82F8-93CFE62BFE27}"/>
              </a:ext>
            </a:extLst>
          </p:cNvPr>
          <p:cNvSpPr/>
          <p:nvPr/>
        </p:nvSpPr>
        <p:spPr>
          <a:xfrm>
            <a:off x="16398338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85" name="Shape 165">
            <a:extLst>
              <a:ext uri="{FF2B5EF4-FFF2-40B4-BE49-F238E27FC236}">
                <a16:creationId xmlns:a16="http://schemas.microsoft.com/office/drawing/2014/main" id="{9A52DD9F-45FD-4143-97B3-D161AE24C984}"/>
              </a:ext>
            </a:extLst>
          </p:cNvPr>
          <p:cNvSpPr/>
          <p:nvPr/>
        </p:nvSpPr>
        <p:spPr>
          <a:xfrm>
            <a:off x="19251586" y="1030092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86" name="Shape 166">
            <a:extLst>
              <a:ext uri="{FF2B5EF4-FFF2-40B4-BE49-F238E27FC236}">
                <a16:creationId xmlns:a16="http://schemas.microsoft.com/office/drawing/2014/main" id="{3CFA180B-074E-0645-8FC3-9469CE3E0C15}"/>
              </a:ext>
            </a:extLst>
          </p:cNvPr>
          <p:cNvSpPr/>
          <p:nvPr/>
        </p:nvSpPr>
        <p:spPr>
          <a:xfrm>
            <a:off x="3494170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[5 mins</a:t>
            </a:r>
            <a:r>
              <a:rPr dirty="0"/>
              <a:t>] </a:t>
            </a:r>
          </a:p>
        </p:txBody>
      </p:sp>
      <p:sp>
        <p:nvSpPr>
          <p:cNvPr id="87" name="Shape 167">
            <a:extLst>
              <a:ext uri="{FF2B5EF4-FFF2-40B4-BE49-F238E27FC236}">
                <a16:creationId xmlns:a16="http://schemas.microsoft.com/office/drawing/2014/main" id="{BE4FBD26-FF53-304A-8036-E1F368E65B66}"/>
              </a:ext>
            </a:extLst>
          </p:cNvPr>
          <p:cNvSpPr/>
          <p:nvPr/>
        </p:nvSpPr>
        <p:spPr>
          <a:xfrm>
            <a:off x="6740176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88" name="Shape 168">
            <a:extLst>
              <a:ext uri="{FF2B5EF4-FFF2-40B4-BE49-F238E27FC236}">
                <a16:creationId xmlns:a16="http://schemas.microsoft.com/office/drawing/2014/main" id="{6348A582-2366-FE4C-AE51-CB451B9A91CA}"/>
              </a:ext>
            </a:extLst>
          </p:cNvPr>
          <p:cNvSpPr/>
          <p:nvPr/>
        </p:nvSpPr>
        <p:spPr>
          <a:xfrm>
            <a:off x="9959563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89" name="Shape 169">
            <a:extLst>
              <a:ext uri="{FF2B5EF4-FFF2-40B4-BE49-F238E27FC236}">
                <a16:creationId xmlns:a16="http://schemas.microsoft.com/office/drawing/2014/main" id="{35CD8AC4-2D61-294C-8C71-A4DD4C9752A2}"/>
              </a:ext>
            </a:extLst>
          </p:cNvPr>
          <p:cNvSpPr/>
          <p:nvPr/>
        </p:nvSpPr>
        <p:spPr>
          <a:xfrm>
            <a:off x="13178950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7B8C9A-BFA3-5941-86C5-DFC755D02121}"/>
              </a:ext>
            </a:extLst>
          </p:cNvPr>
          <p:cNvGrpSpPr/>
          <p:nvPr/>
        </p:nvGrpSpPr>
        <p:grpSpPr>
          <a:xfrm>
            <a:off x="1478213" y="-62841"/>
            <a:ext cx="20354865" cy="10296469"/>
            <a:chOff x="1478213" y="-62841"/>
            <a:chExt cx="20354865" cy="10296469"/>
          </a:xfrm>
        </p:grpSpPr>
        <p:sp>
          <p:nvSpPr>
            <p:cNvPr id="304" name="Shape 304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327" name="Shape 327"/>
          <p:cNvSpPr/>
          <p:nvPr/>
        </p:nvSpPr>
        <p:spPr>
          <a:xfrm>
            <a:off x="16250539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39" name="Shape 127">
            <a:extLst>
              <a:ext uri="{FF2B5EF4-FFF2-40B4-BE49-F238E27FC236}">
                <a16:creationId xmlns:a16="http://schemas.microsoft.com/office/drawing/2014/main" id="{BE3ED4A3-BA33-4249-B61E-01B59565F953}"/>
              </a:ext>
            </a:extLst>
          </p:cNvPr>
          <p:cNvSpPr/>
          <p:nvPr/>
        </p:nvSpPr>
        <p:spPr>
          <a:xfrm>
            <a:off x="19461185" y="12658992"/>
            <a:ext cx="440344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Clare Cooper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BD75E68-CA3A-F346-92A5-27DB927C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66" y="-38276"/>
            <a:ext cx="19519900" cy="5981700"/>
          </a:xfrm>
          <a:prstGeom prst="rect">
            <a:avLst/>
          </a:prstGeom>
        </p:spPr>
      </p:pic>
      <p:sp>
        <p:nvSpPr>
          <p:cNvPr id="46" name="Shape 144">
            <a:extLst>
              <a:ext uri="{FF2B5EF4-FFF2-40B4-BE49-F238E27FC236}">
                <a16:creationId xmlns:a16="http://schemas.microsoft.com/office/drawing/2014/main" id="{3DFF63D4-6038-234E-9197-461DDEAEEE9B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89B3780-510D-D243-8D4F-75ACA91DA7CF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48" name="Shape 139">
              <a:extLst>
                <a:ext uri="{FF2B5EF4-FFF2-40B4-BE49-F238E27FC236}">
                  <a16:creationId xmlns:a16="http://schemas.microsoft.com/office/drawing/2014/main" id="{93F78E5C-BBB3-5040-B1F2-067713EAB257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3" name="Shape 140">
              <a:extLst>
                <a:ext uri="{FF2B5EF4-FFF2-40B4-BE49-F238E27FC236}">
                  <a16:creationId xmlns:a16="http://schemas.microsoft.com/office/drawing/2014/main" id="{DF14E2E8-6E19-4C44-A42B-7339CF2A653E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" name="Shape 141">
              <a:extLst>
                <a:ext uri="{FF2B5EF4-FFF2-40B4-BE49-F238E27FC236}">
                  <a16:creationId xmlns:a16="http://schemas.microsoft.com/office/drawing/2014/main" id="{ECDEFBFA-9B6E-A942-A7B6-0F2B95E3DB30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" name="Shape 142">
              <a:extLst>
                <a:ext uri="{FF2B5EF4-FFF2-40B4-BE49-F238E27FC236}">
                  <a16:creationId xmlns:a16="http://schemas.microsoft.com/office/drawing/2014/main" id="{FE53B6E0-1D53-484F-A6E0-4BC3ED3237A2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62</a:t>
              </a:r>
              <a:endParaRPr dirty="0"/>
            </a:p>
          </p:txBody>
        </p:sp>
        <p:sp>
          <p:nvSpPr>
            <p:cNvPr id="65" name="Shape 143">
              <a:extLst>
                <a:ext uri="{FF2B5EF4-FFF2-40B4-BE49-F238E27FC236}">
                  <a16:creationId xmlns:a16="http://schemas.microsoft.com/office/drawing/2014/main" id="{97D56F97-511E-CE48-BC74-C11E41D77BA5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66" name="Shape 144">
              <a:extLst>
                <a:ext uri="{FF2B5EF4-FFF2-40B4-BE49-F238E27FC236}">
                  <a16:creationId xmlns:a16="http://schemas.microsoft.com/office/drawing/2014/main" id="{92540978-5255-4F42-A998-46E7BD198614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7" name="Shape 145">
              <a:extLst>
                <a:ext uri="{FF2B5EF4-FFF2-40B4-BE49-F238E27FC236}">
                  <a16:creationId xmlns:a16="http://schemas.microsoft.com/office/drawing/2014/main" id="{6DB100E1-103A-5E42-9904-83FA4E6D7DD6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Design </a:t>
              </a:r>
              <a:endParaRPr sz="16000" spc="-319" dirty="0"/>
            </a:p>
          </p:txBody>
        </p:sp>
        <p:sp>
          <p:nvSpPr>
            <p:cNvPr id="68" name="Shape 146">
              <a:extLst>
                <a:ext uri="{FF2B5EF4-FFF2-40B4-BE49-F238E27FC236}">
                  <a16:creationId xmlns:a16="http://schemas.microsoft.com/office/drawing/2014/main" id="{E0E8C74C-A16A-6148-8241-6714A1BB4FC0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 design </a:t>
              </a:r>
              <a:r>
                <a:rPr lang="en-AU" dirty="0" err="1"/>
                <a:t>timescape</a:t>
              </a:r>
              <a:r>
                <a:rPr lang="en-AU" dirty="0"/>
                <a:t> that tells a story of the precedents and consequences of a design. Focus on your own design problem, or follow either the ‘Autonomous Vehicles’ (p.181) or ‘Environmentally Resilient Communities’ brief (p.205). See p.207 for an example of a design </a:t>
              </a:r>
              <a:r>
                <a:rPr lang="en-AU" dirty="0" err="1"/>
                <a:t>timescape</a:t>
              </a:r>
              <a:r>
                <a:rPr lang="en-AU" dirty="0"/>
                <a:t>.</a:t>
              </a:r>
              <a:endParaRPr dirty="0"/>
            </a:p>
          </p:txBody>
        </p:sp>
        <p:sp>
          <p:nvSpPr>
            <p:cNvPr id="69" name="Shape 147">
              <a:extLst>
                <a:ext uri="{FF2B5EF4-FFF2-40B4-BE49-F238E27FC236}">
                  <a16:creationId xmlns:a16="http://schemas.microsoft.com/office/drawing/2014/main" id="{407F7FCE-0915-B54C-B18E-14C8F6D7983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0" name="Shape 148">
              <a:extLst>
                <a:ext uri="{FF2B5EF4-FFF2-40B4-BE49-F238E27FC236}">
                  <a16:creationId xmlns:a16="http://schemas.microsoft.com/office/drawing/2014/main" id="{5454512B-8A21-D246-98AF-60D36C2FD93C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71" name="Shape 149">
              <a:extLst>
                <a:ext uri="{FF2B5EF4-FFF2-40B4-BE49-F238E27FC236}">
                  <a16:creationId xmlns:a16="http://schemas.microsoft.com/office/drawing/2014/main" id="{7F258899-2ED9-CB4B-A766-AD1CA9A0BC42}"/>
                </a:ext>
              </a:extLst>
            </p:cNvPr>
            <p:cNvSpPr/>
            <p:nvPr/>
          </p:nvSpPr>
          <p:spPr>
            <a:xfrm>
              <a:off x="20531770" y="3781995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A partner, pen</a:t>
              </a:r>
            </a:p>
          </p:txBody>
        </p:sp>
        <p:sp>
          <p:nvSpPr>
            <p:cNvPr id="72" name="Shape 150">
              <a:extLst>
                <a:ext uri="{FF2B5EF4-FFF2-40B4-BE49-F238E27FC236}">
                  <a16:creationId xmlns:a16="http://schemas.microsoft.com/office/drawing/2014/main" id="{668BC334-2820-7E49-973E-382A626AE908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73" name="Shape 151">
              <a:extLst>
                <a:ext uri="{FF2B5EF4-FFF2-40B4-BE49-F238E27FC236}">
                  <a16:creationId xmlns:a16="http://schemas.microsoft.com/office/drawing/2014/main" id="{BF1C93F9-414C-1A4A-9BBE-186AB43E3E7D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" name="Shape 153">
              <a:extLst>
                <a:ext uri="{FF2B5EF4-FFF2-40B4-BE49-F238E27FC236}">
                  <a16:creationId xmlns:a16="http://schemas.microsoft.com/office/drawing/2014/main" id="{972CF26E-3D0B-A847-BDCA-00092E7F49BE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" name="Shape 154">
              <a:extLst>
                <a:ext uri="{FF2B5EF4-FFF2-40B4-BE49-F238E27FC236}">
                  <a16:creationId xmlns:a16="http://schemas.microsoft.com/office/drawing/2014/main" id="{5794484C-94F8-6D43-AE36-95EF8DF723A4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6" name="Shape 155">
              <a:extLst>
                <a:ext uri="{FF2B5EF4-FFF2-40B4-BE49-F238E27FC236}">
                  <a16:creationId xmlns:a16="http://schemas.microsoft.com/office/drawing/2014/main" id="{9834043E-4282-7041-B5E4-BB6E4D1F62F1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7" name="Shape 156">
              <a:extLst>
                <a:ext uri="{FF2B5EF4-FFF2-40B4-BE49-F238E27FC236}">
                  <a16:creationId xmlns:a16="http://schemas.microsoft.com/office/drawing/2014/main" id="{9F1B3BCC-CEA0-4442-8DB0-01C036AE0634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8" name="Shape 157">
              <a:extLst>
                <a:ext uri="{FF2B5EF4-FFF2-40B4-BE49-F238E27FC236}">
                  <a16:creationId xmlns:a16="http://schemas.microsoft.com/office/drawing/2014/main" id="{97666BCE-F295-1941-A1E9-31B3E7FCC66B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9" name="Shape 158">
              <a:extLst>
                <a:ext uri="{FF2B5EF4-FFF2-40B4-BE49-F238E27FC236}">
                  <a16:creationId xmlns:a16="http://schemas.microsoft.com/office/drawing/2014/main" id="{A8EAE2D1-9C16-8840-8602-E9877C0FF7AB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80" name="Shape 159">
              <a:extLst>
                <a:ext uri="{FF2B5EF4-FFF2-40B4-BE49-F238E27FC236}">
                  <a16:creationId xmlns:a16="http://schemas.microsoft.com/office/drawing/2014/main" id="{E6415ADE-ED6B-0B41-92EF-3D753761587F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81" name="Shape 163">
              <a:extLst>
                <a:ext uri="{FF2B5EF4-FFF2-40B4-BE49-F238E27FC236}">
                  <a16:creationId xmlns:a16="http://schemas.microsoft.com/office/drawing/2014/main" id="{A1646877-0940-3646-94F9-066E940AC59C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82" name="Shape 152">
              <a:extLst>
                <a:ext uri="{FF2B5EF4-FFF2-40B4-BE49-F238E27FC236}">
                  <a16:creationId xmlns:a16="http://schemas.microsoft.com/office/drawing/2014/main" id="{7BEB24E9-C99D-6646-A810-ACE5823A0C3B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 err="1"/>
                <a:t>Timescapes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160">
            <a:extLst>
              <a:ext uri="{FF2B5EF4-FFF2-40B4-BE49-F238E27FC236}">
                <a16:creationId xmlns:a16="http://schemas.microsoft.com/office/drawing/2014/main" id="{6658E203-3305-BF4B-816E-427E3E24424D}"/>
              </a:ext>
            </a:extLst>
          </p:cNvPr>
          <p:cNvSpPr/>
          <p:nvPr/>
        </p:nvSpPr>
        <p:spPr>
          <a:xfrm>
            <a:off x="301402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84" name="Shape 164">
            <a:extLst>
              <a:ext uri="{FF2B5EF4-FFF2-40B4-BE49-F238E27FC236}">
                <a16:creationId xmlns:a16="http://schemas.microsoft.com/office/drawing/2014/main" id="{CF2E95BD-8315-5747-9C7E-65737F56F6FD}"/>
              </a:ext>
            </a:extLst>
          </p:cNvPr>
          <p:cNvSpPr/>
          <p:nvPr/>
        </p:nvSpPr>
        <p:spPr>
          <a:xfrm>
            <a:off x="16398338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85" name="Shape 165">
            <a:extLst>
              <a:ext uri="{FF2B5EF4-FFF2-40B4-BE49-F238E27FC236}">
                <a16:creationId xmlns:a16="http://schemas.microsoft.com/office/drawing/2014/main" id="{3D7A339E-8155-D24E-BE84-716EDF97CCEF}"/>
              </a:ext>
            </a:extLst>
          </p:cNvPr>
          <p:cNvSpPr/>
          <p:nvPr/>
        </p:nvSpPr>
        <p:spPr>
          <a:xfrm>
            <a:off x="19251586" y="1030092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86" name="Shape 166">
            <a:extLst>
              <a:ext uri="{FF2B5EF4-FFF2-40B4-BE49-F238E27FC236}">
                <a16:creationId xmlns:a16="http://schemas.microsoft.com/office/drawing/2014/main" id="{BA7F4AFC-607E-8840-84E5-E6B6B63F5A34}"/>
              </a:ext>
            </a:extLst>
          </p:cNvPr>
          <p:cNvSpPr/>
          <p:nvPr/>
        </p:nvSpPr>
        <p:spPr>
          <a:xfrm>
            <a:off x="3494170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[5 mins</a:t>
            </a:r>
            <a:r>
              <a:rPr dirty="0"/>
              <a:t>] </a:t>
            </a:r>
          </a:p>
        </p:txBody>
      </p:sp>
      <p:sp>
        <p:nvSpPr>
          <p:cNvPr id="87" name="Shape 167">
            <a:extLst>
              <a:ext uri="{FF2B5EF4-FFF2-40B4-BE49-F238E27FC236}">
                <a16:creationId xmlns:a16="http://schemas.microsoft.com/office/drawing/2014/main" id="{66F6A244-7057-AB41-9D29-6F2424768932}"/>
              </a:ext>
            </a:extLst>
          </p:cNvPr>
          <p:cNvSpPr/>
          <p:nvPr/>
        </p:nvSpPr>
        <p:spPr>
          <a:xfrm>
            <a:off x="6740176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88" name="Shape 168">
            <a:extLst>
              <a:ext uri="{FF2B5EF4-FFF2-40B4-BE49-F238E27FC236}">
                <a16:creationId xmlns:a16="http://schemas.microsoft.com/office/drawing/2014/main" id="{A902729D-1F50-CF43-9D44-4F6E22EB759B}"/>
              </a:ext>
            </a:extLst>
          </p:cNvPr>
          <p:cNvSpPr/>
          <p:nvPr/>
        </p:nvSpPr>
        <p:spPr>
          <a:xfrm>
            <a:off x="9959563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89" name="Shape 169">
            <a:extLst>
              <a:ext uri="{FF2B5EF4-FFF2-40B4-BE49-F238E27FC236}">
                <a16:creationId xmlns:a16="http://schemas.microsoft.com/office/drawing/2014/main" id="{9B9B76B7-F280-5942-9FB4-1038A0FFE7A4}"/>
              </a:ext>
            </a:extLst>
          </p:cNvPr>
          <p:cNvSpPr/>
          <p:nvPr/>
        </p:nvSpPr>
        <p:spPr>
          <a:xfrm>
            <a:off x="13178950" y="1030092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39" name="Shape 127">
            <a:extLst>
              <a:ext uri="{FF2B5EF4-FFF2-40B4-BE49-F238E27FC236}">
                <a16:creationId xmlns:a16="http://schemas.microsoft.com/office/drawing/2014/main" id="{5945FAF5-FEF2-8040-9D18-8830E4213C1E}"/>
              </a:ext>
            </a:extLst>
          </p:cNvPr>
          <p:cNvSpPr/>
          <p:nvPr/>
        </p:nvSpPr>
        <p:spPr>
          <a:xfrm>
            <a:off x="19461185" y="12658992"/>
            <a:ext cx="440344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Clare Cooper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649117-8B7A-914F-8C73-01774E3231FD}"/>
              </a:ext>
            </a:extLst>
          </p:cNvPr>
          <p:cNvGrpSpPr/>
          <p:nvPr/>
        </p:nvGrpSpPr>
        <p:grpSpPr>
          <a:xfrm>
            <a:off x="1334644" y="-62841"/>
            <a:ext cx="21354888" cy="10296469"/>
            <a:chOff x="1334644" y="-62841"/>
            <a:chExt cx="21354888" cy="10296469"/>
          </a:xfrm>
        </p:grpSpPr>
        <p:sp>
          <p:nvSpPr>
            <p:cNvPr id="337" name="Shape 337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34644" y="6636377"/>
              <a:ext cx="21354888" cy="63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endParaRPr lang="en-AU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19432526" y="10975078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D31026C-9648-9B48-A809-82DC660A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66" y="-38276"/>
            <a:ext cx="19519900" cy="5981700"/>
          </a:xfrm>
          <a:prstGeom prst="rect">
            <a:avLst/>
          </a:prstGeom>
        </p:spPr>
      </p:pic>
      <p:sp>
        <p:nvSpPr>
          <p:cNvPr id="46" name="Shape 144">
            <a:extLst>
              <a:ext uri="{FF2B5EF4-FFF2-40B4-BE49-F238E27FC236}">
                <a16:creationId xmlns:a16="http://schemas.microsoft.com/office/drawing/2014/main" id="{B109C6BF-1828-C247-B4F2-ED99F8C91549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0C3E3F-D351-0C4B-879F-402317B8999B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53" name="Shape 139">
              <a:extLst>
                <a:ext uri="{FF2B5EF4-FFF2-40B4-BE49-F238E27FC236}">
                  <a16:creationId xmlns:a16="http://schemas.microsoft.com/office/drawing/2014/main" id="{4D7FE992-CC4E-A84C-8518-894FBA598C65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" name="Shape 140">
              <a:extLst>
                <a:ext uri="{FF2B5EF4-FFF2-40B4-BE49-F238E27FC236}">
                  <a16:creationId xmlns:a16="http://schemas.microsoft.com/office/drawing/2014/main" id="{2DADFBD3-8F57-E44C-A3FA-E879A6640104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Shape 141">
              <a:extLst>
                <a:ext uri="{FF2B5EF4-FFF2-40B4-BE49-F238E27FC236}">
                  <a16:creationId xmlns:a16="http://schemas.microsoft.com/office/drawing/2014/main" id="{C96F5328-7CD1-C44B-BCAD-F4FCCDE0252F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" name="Shape 142">
              <a:extLst>
                <a:ext uri="{FF2B5EF4-FFF2-40B4-BE49-F238E27FC236}">
                  <a16:creationId xmlns:a16="http://schemas.microsoft.com/office/drawing/2014/main" id="{0437CCC3-1190-1C4A-B1A5-1DAB4BAB7E95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62</a:t>
              </a:r>
              <a:endParaRPr dirty="0"/>
            </a:p>
          </p:txBody>
        </p:sp>
        <p:sp>
          <p:nvSpPr>
            <p:cNvPr id="65" name="Shape 143">
              <a:extLst>
                <a:ext uri="{FF2B5EF4-FFF2-40B4-BE49-F238E27FC236}">
                  <a16:creationId xmlns:a16="http://schemas.microsoft.com/office/drawing/2014/main" id="{9007A3FE-60BA-A246-8042-3DC943C75212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66" name="Shape 144">
              <a:extLst>
                <a:ext uri="{FF2B5EF4-FFF2-40B4-BE49-F238E27FC236}">
                  <a16:creationId xmlns:a16="http://schemas.microsoft.com/office/drawing/2014/main" id="{EADF51F4-E11B-FC49-9BC6-61869AE57283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7" name="Shape 145">
              <a:extLst>
                <a:ext uri="{FF2B5EF4-FFF2-40B4-BE49-F238E27FC236}">
                  <a16:creationId xmlns:a16="http://schemas.microsoft.com/office/drawing/2014/main" id="{6C27692C-EA6E-9648-A647-3BCBAE66DF08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Design </a:t>
              </a:r>
              <a:endParaRPr sz="16000" spc="-319" dirty="0"/>
            </a:p>
          </p:txBody>
        </p:sp>
        <p:sp>
          <p:nvSpPr>
            <p:cNvPr id="68" name="Shape 146">
              <a:extLst>
                <a:ext uri="{FF2B5EF4-FFF2-40B4-BE49-F238E27FC236}">
                  <a16:creationId xmlns:a16="http://schemas.microsoft.com/office/drawing/2014/main" id="{01703F34-776C-3B48-88E5-A6393684C0E6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 design </a:t>
              </a:r>
              <a:r>
                <a:rPr lang="en-AU" dirty="0" err="1"/>
                <a:t>timescape</a:t>
              </a:r>
              <a:r>
                <a:rPr lang="en-AU" dirty="0"/>
                <a:t> that tells a story of the precedents and consequences of a design. Focus on your own design problem, or follow either the ‘Autonomous Vehicles’ (p.181) or ‘Environmentally Resilient Communities’ brief (p.205). See p.207 for an example of a design </a:t>
              </a:r>
              <a:r>
                <a:rPr lang="en-AU" dirty="0" err="1"/>
                <a:t>timescape</a:t>
              </a:r>
              <a:r>
                <a:rPr lang="en-AU" dirty="0"/>
                <a:t>.</a:t>
              </a:r>
              <a:endParaRPr dirty="0"/>
            </a:p>
          </p:txBody>
        </p:sp>
        <p:sp>
          <p:nvSpPr>
            <p:cNvPr id="69" name="Shape 147">
              <a:extLst>
                <a:ext uri="{FF2B5EF4-FFF2-40B4-BE49-F238E27FC236}">
                  <a16:creationId xmlns:a16="http://schemas.microsoft.com/office/drawing/2014/main" id="{A33C4AAE-A0D8-9E46-BD89-9497E0B81E55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0" name="Shape 148">
              <a:extLst>
                <a:ext uri="{FF2B5EF4-FFF2-40B4-BE49-F238E27FC236}">
                  <a16:creationId xmlns:a16="http://schemas.microsoft.com/office/drawing/2014/main" id="{2940E94F-4240-E247-B78B-B4A230EEEF97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71" name="Shape 149">
              <a:extLst>
                <a:ext uri="{FF2B5EF4-FFF2-40B4-BE49-F238E27FC236}">
                  <a16:creationId xmlns:a16="http://schemas.microsoft.com/office/drawing/2014/main" id="{09636570-CB05-FC49-8C65-E86B73640007}"/>
                </a:ext>
              </a:extLst>
            </p:cNvPr>
            <p:cNvSpPr/>
            <p:nvPr/>
          </p:nvSpPr>
          <p:spPr>
            <a:xfrm>
              <a:off x="20531770" y="3781995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A partner, pen</a:t>
              </a:r>
            </a:p>
          </p:txBody>
        </p:sp>
        <p:sp>
          <p:nvSpPr>
            <p:cNvPr id="72" name="Shape 150">
              <a:extLst>
                <a:ext uri="{FF2B5EF4-FFF2-40B4-BE49-F238E27FC236}">
                  <a16:creationId xmlns:a16="http://schemas.microsoft.com/office/drawing/2014/main" id="{2920725D-6D6E-0242-B248-281591733C67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73" name="Shape 151">
              <a:extLst>
                <a:ext uri="{FF2B5EF4-FFF2-40B4-BE49-F238E27FC236}">
                  <a16:creationId xmlns:a16="http://schemas.microsoft.com/office/drawing/2014/main" id="{2EDCBA73-780F-8144-9F77-0E3DE28E43F3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" name="Shape 153">
              <a:extLst>
                <a:ext uri="{FF2B5EF4-FFF2-40B4-BE49-F238E27FC236}">
                  <a16:creationId xmlns:a16="http://schemas.microsoft.com/office/drawing/2014/main" id="{0AE41051-CE71-2E4F-86F6-A5AF05DB25F2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" name="Shape 154">
              <a:extLst>
                <a:ext uri="{FF2B5EF4-FFF2-40B4-BE49-F238E27FC236}">
                  <a16:creationId xmlns:a16="http://schemas.microsoft.com/office/drawing/2014/main" id="{6E5AF5E8-0AD1-4E46-8B48-7202E64E3E38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6" name="Shape 155">
              <a:extLst>
                <a:ext uri="{FF2B5EF4-FFF2-40B4-BE49-F238E27FC236}">
                  <a16:creationId xmlns:a16="http://schemas.microsoft.com/office/drawing/2014/main" id="{D1358A34-1259-6E47-96ED-FCD861D8F957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7" name="Shape 156">
              <a:extLst>
                <a:ext uri="{FF2B5EF4-FFF2-40B4-BE49-F238E27FC236}">
                  <a16:creationId xmlns:a16="http://schemas.microsoft.com/office/drawing/2014/main" id="{8EBB5F5C-710F-F246-A354-AC26641D4045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8" name="Shape 157">
              <a:extLst>
                <a:ext uri="{FF2B5EF4-FFF2-40B4-BE49-F238E27FC236}">
                  <a16:creationId xmlns:a16="http://schemas.microsoft.com/office/drawing/2014/main" id="{A406D5CA-EDB1-264D-9446-614BE2ECCF63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9" name="Shape 158">
              <a:extLst>
                <a:ext uri="{FF2B5EF4-FFF2-40B4-BE49-F238E27FC236}">
                  <a16:creationId xmlns:a16="http://schemas.microsoft.com/office/drawing/2014/main" id="{15134FB0-6F1A-9942-B1DB-A1CA3D89BDCF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80" name="Shape 159">
              <a:extLst>
                <a:ext uri="{FF2B5EF4-FFF2-40B4-BE49-F238E27FC236}">
                  <a16:creationId xmlns:a16="http://schemas.microsoft.com/office/drawing/2014/main" id="{6E3539AD-3F5B-5847-BD94-C411AB3DFBD8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81" name="Shape 163">
              <a:extLst>
                <a:ext uri="{FF2B5EF4-FFF2-40B4-BE49-F238E27FC236}">
                  <a16:creationId xmlns:a16="http://schemas.microsoft.com/office/drawing/2014/main" id="{547E8455-C9C3-8548-A1E0-5032FEF6EF92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82" name="Shape 152">
              <a:extLst>
                <a:ext uri="{FF2B5EF4-FFF2-40B4-BE49-F238E27FC236}">
                  <a16:creationId xmlns:a16="http://schemas.microsoft.com/office/drawing/2014/main" id="{5F7230F8-D020-5646-B963-1213A718A265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 err="1"/>
                <a:t>Timescapes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1221</Words>
  <Application>Microsoft Macintosh PowerPoint</Application>
  <PresentationFormat>Custom</PresentationFormat>
  <Paragraphs>226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Helvetica Neue Light</vt:lpstr>
      <vt:lpstr>Montserrat Bold</vt:lpstr>
      <vt:lpstr>Montserrat-Italic</vt:lpstr>
      <vt:lpstr>Montserrat-BoldItalic</vt:lpstr>
      <vt:lpstr>Tw Cen MT</vt:lpstr>
      <vt:lpstr>Montserrat Medium</vt:lpstr>
      <vt:lpstr>Helvetica Neue Thin</vt:lpstr>
      <vt:lpstr>Palatino</vt:lpstr>
      <vt:lpstr>Helvetica Neue Medium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27</cp:revision>
  <dcterms:modified xsi:type="dcterms:W3CDTF">2021-01-31T04:45:38Z</dcterms:modified>
</cp:coreProperties>
</file>