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embeddedFontLst>
    <p:embeddedFont>
      <p:font typeface="Montserrat Bold" pitchFamily="2" charset="77"/>
      <p:bold r:id="rId14"/>
      <p:italic r:id="rId15"/>
      <p:boldItalic r:id="rId16"/>
    </p:embeddedFont>
    <p:embeddedFont>
      <p:font typeface="Montserrat Medium" pitchFamily="2" charset="77"/>
      <p:regular r:id="rId17"/>
      <p:italic r:id="rId18"/>
    </p:embeddedFont>
    <p:embeddedFont>
      <p:font typeface="Montserrat Regular" pitchFamily="2" charset="77"/>
      <p:regular r:id="rId19"/>
      <p:bold r:id="rId20"/>
      <p:italic r:id="rId21"/>
      <p:boldItalic r:id="rId22"/>
    </p:embeddedFont>
    <p:embeddedFont>
      <p:font typeface="Montserrat-BoldItalic" pitchFamily="2" charset="77"/>
      <p:bold r:id="rId23"/>
      <p:italic r:id="rId24"/>
      <p:boldItalic r:id="rId25"/>
    </p:embeddedFont>
    <p:embeddedFont>
      <p:font typeface="Montserrat-Italic" pitchFamily="2" charset="77"/>
      <p:italic r:id="rId26"/>
    </p:embeddedFont>
    <p:embeddedFont>
      <p:font typeface="Tw Cen MT" panose="020B0602020104020603" pitchFamily="34" charset="77"/>
      <p:regular r:id="rId27"/>
      <p:bold r:id="rId28"/>
      <p:italic r:id="rId29"/>
      <p:boldItalic r:id="rId30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C5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6"/>
    <p:restoredTop sz="94709"/>
  </p:normalViewPr>
  <p:slideViewPr>
    <p:cSldViewPr snapToGrid="0" snapToObjects="1">
      <p:cViewPr varScale="1">
        <p:scale>
          <a:sx n="45" d="100"/>
          <a:sy n="45" d="100"/>
        </p:scale>
        <p:origin x="18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9C1DF4E3-0FD2-EC42-B407-EC0A140BD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-9928"/>
          <a:stretch/>
        </p:blipFill>
        <p:spPr>
          <a:xfrm>
            <a:off x="-22392" y="-206461"/>
            <a:ext cx="24510284" cy="1303850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1DB60C-2FD3-5E46-AB01-A28A889CCF67}"/>
              </a:ext>
            </a:extLst>
          </p:cNvPr>
          <p:cNvGrpSpPr/>
          <p:nvPr/>
        </p:nvGrpSpPr>
        <p:grpSpPr>
          <a:xfrm>
            <a:off x="-74732" y="-357391"/>
            <a:ext cx="24562624" cy="13622317"/>
            <a:chOff x="-74732" y="-357391"/>
            <a:chExt cx="24562624" cy="13622317"/>
          </a:xfrm>
        </p:grpSpPr>
        <p:sp>
          <p:nvSpPr>
            <p:cNvPr id="120" name="Shape 120"/>
            <p:cNvSpPr/>
            <p:nvPr/>
          </p:nvSpPr>
          <p:spPr>
            <a:xfrm>
              <a:off x="-22392" y="-357391"/>
              <a:ext cx="24510284" cy="11493510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150663" y="8178675"/>
              <a:ext cx="11134457" cy="1898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5700" i="1">
                  <a:solidFill>
                    <a:srgbClr val="FFFFFF"/>
                  </a:solidFill>
                  <a:effectLst>
                    <a:outerShdw blurRad="25400" dir="18900000" rotWithShape="0">
                      <a:srgbClr val="000000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rPr lang="en-AU" dirty="0"/>
                <a:t>Engaging with physical materials</a:t>
              </a:r>
            </a:p>
            <a:p>
              <a:r>
                <a:rPr lang="en-AU" dirty="0"/>
                <a:t>to find new ways of doing things</a:t>
              </a: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-63142" y="11257466"/>
              <a:ext cx="24510284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5599" y="11961543"/>
              <a:ext cx="7014740" cy="10214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solidFill>
                    <a:srgbClr val="EE5150"/>
                  </a:solidFill>
                </a:rPr>
                <a:t>TURN TO: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-19199" y="2753564"/>
              <a:ext cx="17447695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6904365" y="3278725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21041" y="1115202"/>
              <a:ext cx="14688144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6862718" y="12505104"/>
              <a:ext cx="7001916" cy="7598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dirty="0"/>
                <a:t>Image Attribution:</a:t>
              </a:r>
              <a:r>
                <a:rPr lang="en-AU" dirty="0"/>
                <a:t> Callum Hill, https://</a:t>
              </a:r>
              <a:r>
                <a:rPr lang="en-AU" dirty="0" err="1"/>
                <a:t>unsplash.com</a:t>
              </a:r>
              <a:r>
                <a:rPr lang="en-AU" dirty="0"/>
                <a:t>/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 lang="en-AU" dirty="0"/>
                <a:t>photos/L7V4rwETDb0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-74732" y="5357789"/>
              <a:ext cx="14688145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4064964" y="588295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20815" y="3708062"/>
              <a:ext cx="15371115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1DBE7C-98E7-9C4B-BF58-8A0694F23000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69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0" name="Shape 370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3337A7-371F-EF43-B310-D002A6FECA2E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76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7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8" name="Shape 378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604EA3-BACE-2A42-8F69-2B032AD08023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058978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4000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Material 	Exploration</a:t>
              </a: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26E62A6E-18B0-8E49-B9EB-1F0225F9F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sp>
        <p:nvSpPr>
          <p:cNvPr id="36" name="Shape 144">
            <a:extLst>
              <a:ext uri="{FF2B5EF4-FFF2-40B4-BE49-F238E27FC236}">
                <a16:creationId xmlns:a16="http://schemas.microsoft.com/office/drawing/2014/main" id="{CD1E192E-5FE6-3E49-8AA2-BBE7F7DBFBD4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06152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162" name="Shape 162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04E72-85EE-1B4A-9675-032DACEA0D51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r>
                <a:rPr dirty="0"/>
                <a:t> </a:t>
              </a:r>
            </a:p>
          </p:txBody>
        </p:sp>
        <p:sp>
          <p:nvSpPr>
            <p:cNvPr id="147" name="Shape 147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164" name="Shape 164"/>
          <p:cNvSpPr/>
          <p:nvPr/>
        </p:nvSpPr>
        <p:spPr>
          <a:xfrm>
            <a:off x="16303088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165" name="Shape 165"/>
          <p:cNvSpPr/>
          <p:nvPr/>
        </p:nvSpPr>
        <p:spPr>
          <a:xfrm>
            <a:off x="19156336" y="10291399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166" name="Shape 166"/>
          <p:cNvSpPr/>
          <p:nvPr/>
        </p:nvSpPr>
        <p:spPr>
          <a:xfrm>
            <a:off x="339892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167" name="Shape 167"/>
          <p:cNvSpPr/>
          <p:nvPr/>
        </p:nvSpPr>
        <p:spPr>
          <a:xfrm>
            <a:off x="6644926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68" name="Shape 168"/>
          <p:cNvSpPr/>
          <p:nvPr/>
        </p:nvSpPr>
        <p:spPr>
          <a:xfrm>
            <a:off x="9864313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169" name="Shape 169"/>
          <p:cNvSpPr/>
          <p:nvPr/>
        </p:nvSpPr>
        <p:spPr>
          <a:xfrm>
            <a:off x="13083700" y="10291399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37" name="Shape 127">
            <a:extLst>
              <a:ext uri="{FF2B5EF4-FFF2-40B4-BE49-F238E27FC236}">
                <a16:creationId xmlns:a16="http://schemas.microsoft.com/office/drawing/2014/main" id="{91E7FC24-AF2C-6646-A7D7-A8A5F9E09193}"/>
              </a:ext>
            </a:extLst>
          </p:cNvPr>
          <p:cNvSpPr/>
          <p:nvPr/>
        </p:nvSpPr>
        <p:spPr>
          <a:xfrm>
            <a:off x="16862718" y="12505104"/>
            <a:ext cx="700191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photos/L7V4rwETDb0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160">
            <a:extLst>
              <a:ext uri="{FF2B5EF4-FFF2-40B4-BE49-F238E27FC236}">
                <a16:creationId xmlns:a16="http://schemas.microsoft.com/office/drawing/2014/main" id="{FCC1A537-A663-CE4D-B655-7BDD6FC28CE5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55" name="Shape 164">
            <a:extLst>
              <a:ext uri="{FF2B5EF4-FFF2-40B4-BE49-F238E27FC236}">
                <a16:creationId xmlns:a16="http://schemas.microsoft.com/office/drawing/2014/main" id="{B18DC19F-9128-084F-A6BB-F09974C5A338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56" name="Shape 165">
            <a:extLst>
              <a:ext uri="{FF2B5EF4-FFF2-40B4-BE49-F238E27FC236}">
                <a16:creationId xmlns:a16="http://schemas.microsoft.com/office/drawing/2014/main" id="{6EDBE4D1-C5C8-0046-BD6A-24F412C694D8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64" name="Shape 166">
            <a:extLst>
              <a:ext uri="{FF2B5EF4-FFF2-40B4-BE49-F238E27FC236}">
                <a16:creationId xmlns:a16="http://schemas.microsoft.com/office/drawing/2014/main" id="{27A769E6-B70C-764D-8E8F-62458AE0DAEF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66" name="Shape 167">
            <a:extLst>
              <a:ext uri="{FF2B5EF4-FFF2-40B4-BE49-F238E27FC236}">
                <a16:creationId xmlns:a16="http://schemas.microsoft.com/office/drawing/2014/main" id="{A319D71A-E392-4E4E-BB7B-B2C9E037B902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67" name="Shape 168">
            <a:extLst>
              <a:ext uri="{FF2B5EF4-FFF2-40B4-BE49-F238E27FC236}">
                <a16:creationId xmlns:a16="http://schemas.microsoft.com/office/drawing/2014/main" id="{065820B5-FE76-F741-B31E-4246A36F725D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68" name="Shape 169">
            <a:extLst>
              <a:ext uri="{FF2B5EF4-FFF2-40B4-BE49-F238E27FC236}">
                <a16:creationId xmlns:a16="http://schemas.microsoft.com/office/drawing/2014/main" id="{68EC9C7E-DEB4-FA4B-A2CC-F7D62B4077B5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195" name="Shape 195"/>
          <p:cNvSpPr/>
          <p:nvPr/>
        </p:nvSpPr>
        <p:spPr>
          <a:xfrm>
            <a:off x="3346370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91EBEF-555D-924B-9919-B52D8F735840}"/>
              </a:ext>
            </a:extLst>
          </p:cNvPr>
          <p:cNvGrpSpPr/>
          <p:nvPr/>
        </p:nvGrpSpPr>
        <p:grpSpPr>
          <a:xfrm>
            <a:off x="385152" y="-1039931"/>
            <a:ext cx="24348987" cy="11273559"/>
            <a:chOff x="385152" y="-1039931"/>
            <a:chExt cx="24348987" cy="11273559"/>
          </a:xfrm>
        </p:grpSpPr>
        <p:sp>
          <p:nvSpPr>
            <p:cNvPr id="43" name="Shape 139">
              <a:extLst>
                <a:ext uri="{FF2B5EF4-FFF2-40B4-BE49-F238E27FC236}">
                  <a16:creationId xmlns:a16="http://schemas.microsoft.com/office/drawing/2014/main" id="{E44E0179-A19F-A940-96D7-F914485FE287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0">
              <a:extLst>
                <a:ext uri="{FF2B5EF4-FFF2-40B4-BE49-F238E27FC236}">
                  <a16:creationId xmlns:a16="http://schemas.microsoft.com/office/drawing/2014/main" id="{FA10B73B-5841-C449-9DFC-19C85F081DC8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1">
              <a:extLst>
                <a:ext uri="{FF2B5EF4-FFF2-40B4-BE49-F238E27FC236}">
                  <a16:creationId xmlns:a16="http://schemas.microsoft.com/office/drawing/2014/main" id="{8258E395-1901-644F-AEB8-4F6358CDD583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" name="Shape 142">
              <a:extLst>
                <a:ext uri="{FF2B5EF4-FFF2-40B4-BE49-F238E27FC236}">
                  <a16:creationId xmlns:a16="http://schemas.microsoft.com/office/drawing/2014/main" id="{D3326D17-95E3-1449-A1A1-0692896677DD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49" name="Shape 145">
              <a:extLst>
                <a:ext uri="{FF2B5EF4-FFF2-40B4-BE49-F238E27FC236}">
                  <a16:creationId xmlns:a16="http://schemas.microsoft.com/office/drawing/2014/main" id="{49925753-8777-784D-9F42-14975F9A96D7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51" name="Shape 147">
              <a:extLst>
                <a:ext uri="{FF2B5EF4-FFF2-40B4-BE49-F238E27FC236}">
                  <a16:creationId xmlns:a16="http://schemas.microsoft.com/office/drawing/2014/main" id="{FD16F225-D785-EE4D-8246-756B42FD2870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Shape 148">
              <a:extLst>
                <a:ext uri="{FF2B5EF4-FFF2-40B4-BE49-F238E27FC236}">
                  <a16:creationId xmlns:a16="http://schemas.microsoft.com/office/drawing/2014/main" id="{4C44BE21-5883-4245-A8A7-32A322EF436F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3" name="Shape 149">
              <a:extLst>
                <a:ext uri="{FF2B5EF4-FFF2-40B4-BE49-F238E27FC236}">
                  <a16:creationId xmlns:a16="http://schemas.microsoft.com/office/drawing/2014/main" id="{5D7D85F5-9701-154E-A1C5-0664F22D0564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7" name="Shape 153">
              <a:extLst>
                <a:ext uri="{FF2B5EF4-FFF2-40B4-BE49-F238E27FC236}">
                  <a16:creationId xmlns:a16="http://schemas.microsoft.com/office/drawing/2014/main" id="{737B89C9-1489-2848-B1EA-496F959F5E3E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" name="Shape 154">
              <a:extLst>
                <a:ext uri="{FF2B5EF4-FFF2-40B4-BE49-F238E27FC236}">
                  <a16:creationId xmlns:a16="http://schemas.microsoft.com/office/drawing/2014/main" id="{06048962-7D5F-7041-A6EE-2A40EA9BD0B6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59" name="Shape 155">
              <a:extLst>
                <a:ext uri="{FF2B5EF4-FFF2-40B4-BE49-F238E27FC236}">
                  <a16:creationId xmlns:a16="http://schemas.microsoft.com/office/drawing/2014/main" id="{637B3433-CC0D-9C4D-8098-96A93DB6D878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60" name="Shape 156">
              <a:extLst>
                <a:ext uri="{FF2B5EF4-FFF2-40B4-BE49-F238E27FC236}">
                  <a16:creationId xmlns:a16="http://schemas.microsoft.com/office/drawing/2014/main" id="{35B81161-98EC-634F-92BB-1D71B930CED9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" name="Shape 157">
              <a:extLst>
                <a:ext uri="{FF2B5EF4-FFF2-40B4-BE49-F238E27FC236}">
                  <a16:creationId xmlns:a16="http://schemas.microsoft.com/office/drawing/2014/main" id="{7DB8FA02-11C2-B544-AC86-401AFF0B7C7A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2" name="Shape 158">
              <a:extLst>
                <a:ext uri="{FF2B5EF4-FFF2-40B4-BE49-F238E27FC236}">
                  <a16:creationId xmlns:a16="http://schemas.microsoft.com/office/drawing/2014/main" id="{04BB6DC5-1306-F648-B4CE-2D896AE4BB2D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3" name="Shape 159">
              <a:extLst>
                <a:ext uri="{FF2B5EF4-FFF2-40B4-BE49-F238E27FC236}">
                  <a16:creationId xmlns:a16="http://schemas.microsoft.com/office/drawing/2014/main" id="{36622FFB-FEB2-AF44-AD93-B3EA5A6F2E5E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5" name="Shape 163">
              <a:extLst>
                <a:ext uri="{FF2B5EF4-FFF2-40B4-BE49-F238E27FC236}">
                  <a16:creationId xmlns:a16="http://schemas.microsoft.com/office/drawing/2014/main" id="{5B20B8FD-C099-C642-A958-0C1024F3CB1E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88" name="Picture 87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E180D010-9531-B143-857E-20ED890A0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F4752FA-015F-074A-AE02-6ADCF2D00EE2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90" name="Shape 139">
              <a:extLst>
                <a:ext uri="{FF2B5EF4-FFF2-40B4-BE49-F238E27FC236}">
                  <a16:creationId xmlns:a16="http://schemas.microsoft.com/office/drawing/2014/main" id="{24E81F4F-C527-314F-8E91-9D4D273A6674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" name="Shape 140">
              <a:extLst>
                <a:ext uri="{FF2B5EF4-FFF2-40B4-BE49-F238E27FC236}">
                  <a16:creationId xmlns:a16="http://schemas.microsoft.com/office/drawing/2014/main" id="{27F8E093-EBF7-BA4A-B3A5-65C2F5D4A74E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" name="Shape 141">
              <a:extLst>
                <a:ext uri="{FF2B5EF4-FFF2-40B4-BE49-F238E27FC236}">
                  <a16:creationId xmlns:a16="http://schemas.microsoft.com/office/drawing/2014/main" id="{6A8823BA-6AED-1642-A670-CC859113A3F8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" name="Shape 142">
              <a:extLst>
                <a:ext uri="{FF2B5EF4-FFF2-40B4-BE49-F238E27FC236}">
                  <a16:creationId xmlns:a16="http://schemas.microsoft.com/office/drawing/2014/main" id="{25FB7322-AF72-3449-B9E3-77C4BF96FCFD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94" name="Shape 143">
              <a:extLst>
                <a:ext uri="{FF2B5EF4-FFF2-40B4-BE49-F238E27FC236}">
                  <a16:creationId xmlns:a16="http://schemas.microsoft.com/office/drawing/2014/main" id="{9FF5F92A-2835-6B4B-B665-6F22B2C9BD34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95" name="Shape 144">
              <a:extLst>
                <a:ext uri="{FF2B5EF4-FFF2-40B4-BE49-F238E27FC236}">
                  <a16:creationId xmlns:a16="http://schemas.microsoft.com/office/drawing/2014/main" id="{8D30C61C-06AE-0448-89AB-811E5C3D48F5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6" name="Shape 145">
              <a:extLst>
                <a:ext uri="{FF2B5EF4-FFF2-40B4-BE49-F238E27FC236}">
                  <a16:creationId xmlns:a16="http://schemas.microsoft.com/office/drawing/2014/main" id="{1F26D74B-CB1C-F249-BD59-CED73F9F07A0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97" name="Shape 146">
              <a:extLst>
                <a:ext uri="{FF2B5EF4-FFF2-40B4-BE49-F238E27FC236}">
                  <a16:creationId xmlns:a16="http://schemas.microsoft.com/office/drawing/2014/main" id="{69730CA5-1D8D-9F45-80C8-BD45AE7D6DF4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endParaRPr dirty="0"/>
            </a:p>
          </p:txBody>
        </p:sp>
        <p:sp>
          <p:nvSpPr>
            <p:cNvPr id="98" name="Shape 147">
              <a:extLst>
                <a:ext uri="{FF2B5EF4-FFF2-40B4-BE49-F238E27FC236}">
                  <a16:creationId xmlns:a16="http://schemas.microsoft.com/office/drawing/2014/main" id="{CCEE66DA-B165-6B49-AB27-51BEC6A55129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9" name="Shape 148">
              <a:extLst>
                <a:ext uri="{FF2B5EF4-FFF2-40B4-BE49-F238E27FC236}">
                  <a16:creationId xmlns:a16="http://schemas.microsoft.com/office/drawing/2014/main" id="{9A281AE8-389A-B34B-B265-5E77267A5A09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00" name="Shape 149">
              <a:extLst>
                <a:ext uri="{FF2B5EF4-FFF2-40B4-BE49-F238E27FC236}">
                  <a16:creationId xmlns:a16="http://schemas.microsoft.com/office/drawing/2014/main" id="{AB7763DF-A856-4540-8D08-BFD93C7F867E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1" name="Shape 150">
              <a:extLst>
                <a:ext uri="{FF2B5EF4-FFF2-40B4-BE49-F238E27FC236}">
                  <a16:creationId xmlns:a16="http://schemas.microsoft.com/office/drawing/2014/main" id="{F66C3AA7-591F-5740-8556-62DD4EFE3923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02" name="Shape 151">
              <a:extLst>
                <a:ext uri="{FF2B5EF4-FFF2-40B4-BE49-F238E27FC236}">
                  <a16:creationId xmlns:a16="http://schemas.microsoft.com/office/drawing/2014/main" id="{25DA6721-66EF-464C-B517-695C3FE954E8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5" name="Shape 155">
              <a:extLst>
                <a:ext uri="{FF2B5EF4-FFF2-40B4-BE49-F238E27FC236}">
                  <a16:creationId xmlns:a16="http://schemas.microsoft.com/office/drawing/2014/main" id="{D3C25FC2-3B72-EE4D-8D8A-7D052FE97920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07" name="Shape 157">
              <a:extLst>
                <a:ext uri="{FF2B5EF4-FFF2-40B4-BE49-F238E27FC236}">
                  <a16:creationId xmlns:a16="http://schemas.microsoft.com/office/drawing/2014/main" id="{B2FA8858-C12B-8E44-9C34-F46E32DB11A4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08" name="Shape 158">
              <a:extLst>
                <a:ext uri="{FF2B5EF4-FFF2-40B4-BE49-F238E27FC236}">
                  <a16:creationId xmlns:a16="http://schemas.microsoft.com/office/drawing/2014/main" id="{59E11BFC-9FF1-2D42-AD6F-9AA270DCC621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09" name="Shape 159">
              <a:extLst>
                <a:ext uri="{FF2B5EF4-FFF2-40B4-BE49-F238E27FC236}">
                  <a16:creationId xmlns:a16="http://schemas.microsoft.com/office/drawing/2014/main" id="{9AD0E7A1-FF3F-CB4C-8D93-7A40498564C4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10" name="Shape 163">
              <a:extLst>
                <a:ext uri="{FF2B5EF4-FFF2-40B4-BE49-F238E27FC236}">
                  <a16:creationId xmlns:a16="http://schemas.microsoft.com/office/drawing/2014/main" id="{07B6568D-FEF2-B74E-BC2D-892D557BDCAB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11" name="Shape 152">
              <a:extLst>
                <a:ext uri="{FF2B5EF4-FFF2-40B4-BE49-F238E27FC236}">
                  <a16:creationId xmlns:a16="http://schemas.microsoft.com/office/drawing/2014/main" id="{7FAA7A1C-25D3-2749-8187-3754A6216822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50" name="Shape 127">
            <a:extLst>
              <a:ext uri="{FF2B5EF4-FFF2-40B4-BE49-F238E27FC236}">
                <a16:creationId xmlns:a16="http://schemas.microsoft.com/office/drawing/2014/main" id="{3F51B6E6-8FE0-CB4B-9C22-130D2199BD83}"/>
              </a:ext>
            </a:extLst>
          </p:cNvPr>
          <p:cNvSpPr/>
          <p:nvPr/>
        </p:nvSpPr>
        <p:spPr>
          <a:xfrm>
            <a:off x="16862718" y="12505104"/>
            <a:ext cx="700191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photos/L7V4rwETDb0</a:t>
            </a:r>
          </a:p>
        </p:txBody>
      </p:sp>
      <p:sp>
        <p:nvSpPr>
          <p:cNvPr id="114" name="Shape 144">
            <a:extLst>
              <a:ext uri="{FF2B5EF4-FFF2-40B4-BE49-F238E27FC236}">
                <a16:creationId xmlns:a16="http://schemas.microsoft.com/office/drawing/2014/main" id="{0CCC8AEB-B603-4A4B-934B-ED8A0B51C719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160">
            <a:extLst>
              <a:ext uri="{FF2B5EF4-FFF2-40B4-BE49-F238E27FC236}">
                <a16:creationId xmlns:a16="http://schemas.microsoft.com/office/drawing/2014/main" id="{985D759D-E08A-4F49-B813-FB4C4F481F14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73" name="Shape 164">
            <a:extLst>
              <a:ext uri="{FF2B5EF4-FFF2-40B4-BE49-F238E27FC236}">
                <a16:creationId xmlns:a16="http://schemas.microsoft.com/office/drawing/2014/main" id="{90A163A6-F6E4-FB4E-9C7F-C702E0E7F69B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74" name="Shape 165">
            <a:extLst>
              <a:ext uri="{FF2B5EF4-FFF2-40B4-BE49-F238E27FC236}">
                <a16:creationId xmlns:a16="http://schemas.microsoft.com/office/drawing/2014/main" id="{DEED90B5-A146-0240-923F-A1661A1D113E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75" name="Shape 166">
            <a:extLst>
              <a:ext uri="{FF2B5EF4-FFF2-40B4-BE49-F238E27FC236}">
                <a16:creationId xmlns:a16="http://schemas.microsoft.com/office/drawing/2014/main" id="{446D3B08-FF6C-3548-8646-D3AD6BB40F4F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76" name="Shape 167">
            <a:extLst>
              <a:ext uri="{FF2B5EF4-FFF2-40B4-BE49-F238E27FC236}">
                <a16:creationId xmlns:a16="http://schemas.microsoft.com/office/drawing/2014/main" id="{D820E5C3-19EB-5A41-B09B-A5BFC7C0EBE2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77" name="Shape 168">
            <a:extLst>
              <a:ext uri="{FF2B5EF4-FFF2-40B4-BE49-F238E27FC236}">
                <a16:creationId xmlns:a16="http://schemas.microsoft.com/office/drawing/2014/main" id="{D5BE4D45-55CB-484D-8034-D89026AB97AF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78" name="Shape 169">
            <a:extLst>
              <a:ext uri="{FF2B5EF4-FFF2-40B4-BE49-F238E27FC236}">
                <a16:creationId xmlns:a16="http://schemas.microsoft.com/office/drawing/2014/main" id="{0487BC33-B609-A740-833E-36A6A8D6AB4D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228" name="Shape 228"/>
          <p:cNvSpPr/>
          <p:nvPr/>
        </p:nvSpPr>
        <p:spPr>
          <a:xfrm>
            <a:off x="6592376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8AF3E-02A8-AA46-82C8-835FAE7ED076}"/>
              </a:ext>
            </a:extLst>
          </p:cNvPr>
          <p:cNvGrpSpPr/>
          <p:nvPr/>
        </p:nvGrpSpPr>
        <p:grpSpPr>
          <a:xfrm>
            <a:off x="385152" y="-312675"/>
            <a:ext cx="23836730" cy="10546303"/>
            <a:chOff x="385152" y="-312675"/>
            <a:chExt cx="23836730" cy="10546303"/>
          </a:xfrm>
        </p:grpSpPr>
        <p:sp>
          <p:nvSpPr>
            <p:cNvPr id="205" name="Shape 205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8866250" y="3320329"/>
              <a:ext cx="5355632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YOU WILLNEED</a:t>
              </a:r>
              <a:br>
                <a:rPr dirty="0"/>
              </a:br>
              <a:r>
                <a:rPr dirty="0">
                  <a:latin typeface="Montserrat Regular"/>
                  <a:ea typeface="Montserrat Regular"/>
                  <a:cs typeface="Montserrat Regular"/>
                  <a:sym typeface="Montserrat Regular"/>
                </a:rPr>
                <a:t>2-10 people,</a:t>
              </a:r>
              <a:r>
                <a:rPr dirty="0"/>
                <a:t> </a:t>
              </a: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post-it notes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(3 </a:t>
              </a:r>
              <a:r>
                <a:rPr dirty="0" err="1">
                  <a:latin typeface="Montserrat Medium"/>
                  <a:ea typeface="Montserrat Medium"/>
                  <a:cs typeface="Montserrat Medium"/>
                  <a:sym typeface="Montserrat Medium"/>
                </a:rPr>
                <a:t>colours</a:t>
              </a: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)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>
                  <a:latin typeface="Montserrat Medium"/>
                  <a:ea typeface="Montserrat Medium"/>
                  <a:cs typeface="Montserrat Medium"/>
                  <a:sym typeface="Montserrat Medium"/>
                </a:rPr>
                <a:t>marker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FAFB1932-7471-584D-902F-3028262D9C7A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7E55CA-797C-7041-8557-DEA22FEF1F91}"/>
              </a:ext>
            </a:extLst>
          </p:cNvPr>
          <p:cNvGrpSpPr/>
          <p:nvPr/>
        </p:nvGrpSpPr>
        <p:grpSpPr>
          <a:xfrm>
            <a:off x="385152" y="-1039931"/>
            <a:ext cx="24348987" cy="11273559"/>
            <a:chOff x="385152" y="-1039931"/>
            <a:chExt cx="24348987" cy="11273559"/>
          </a:xfrm>
        </p:grpSpPr>
        <p:sp>
          <p:nvSpPr>
            <p:cNvPr id="49" name="Shape 139">
              <a:extLst>
                <a:ext uri="{FF2B5EF4-FFF2-40B4-BE49-F238E27FC236}">
                  <a16:creationId xmlns:a16="http://schemas.microsoft.com/office/drawing/2014/main" id="{E129783B-866F-514F-B4D5-3F786098A9F4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" name="Shape 140">
              <a:extLst>
                <a:ext uri="{FF2B5EF4-FFF2-40B4-BE49-F238E27FC236}">
                  <a16:creationId xmlns:a16="http://schemas.microsoft.com/office/drawing/2014/main" id="{12681AF2-AD1B-1A41-850D-A8FF390A569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1">
              <a:extLst>
                <a:ext uri="{FF2B5EF4-FFF2-40B4-BE49-F238E27FC236}">
                  <a16:creationId xmlns:a16="http://schemas.microsoft.com/office/drawing/2014/main" id="{17564493-F87B-0243-B098-D13FB7EE348D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Shape 142">
              <a:extLst>
                <a:ext uri="{FF2B5EF4-FFF2-40B4-BE49-F238E27FC236}">
                  <a16:creationId xmlns:a16="http://schemas.microsoft.com/office/drawing/2014/main" id="{CC6B9986-8F43-5C45-B617-0C6A722ED08C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55" name="Shape 145">
              <a:extLst>
                <a:ext uri="{FF2B5EF4-FFF2-40B4-BE49-F238E27FC236}">
                  <a16:creationId xmlns:a16="http://schemas.microsoft.com/office/drawing/2014/main" id="{836B14E5-3C76-814A-90C4-A01527A912F7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56" name="Shape 146">
              <a:extLst>
                <a:ext uri="{FF2B5EF4-FFF2-40B4-BE49-F238E27FC236}">
                  <a16:creationId xmlns:a16="http://schemas.microsoft.com/office/drawing/2014/main" id="{17A95892-DE0B-A24F-BBA3-0D3277DCA5FA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</a:p>
          </p:txBody>
        </p:sp>
        <p:sp>
          <p:nvSpPr>
            <p:cNvPr id="57" name="Shape 147">
              <a:extLst>
                <a:ext uri="{FF2B5EF4-FFF2-40B4-BE49-F238E27FC236}">
                  <a16:creationId xmlns:a16="http://schemas.microsoft.com/office/drawing/2014/main" id="{9875A25F-7034-F846-A495-C4CF13B7E8F8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" name="Shape 148">
              <a:extLst>
                <a:ext uri="{FF2B5EF4-FFF2-40B4-BE49-F238E27FC236}">
                  <a16:creationId xmlns:a16="http://schemas.microsoft.com/office/drawing/2014/main" id="{B1B2646C-3977-7240-AF10-9C716C7566C7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9" name="Shape 149">
              <a:extLst>
                <a:ext uri="{FF2B5EF4-FFF2-40B4-BE49-F238E27FC236}">
                  <a16:creationId xmlns:a16="http://schemas.microsoft.com/office/drawing/2014/main" id="{CFCE83C6-A749-A54C-9765-0A6CC6B393A8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3" name="Shape 153">
              <a:extLst>
                <a:ext uri="{FF2B5EF4-FFF2-40B4-BE49-F238E27FC236}">
                  <a16:creationId xmlns:a16="http://schemas.microsoft.com/office/drawing/2014/main" id="{812AB661-1E4D-6C4E-A2E6-0D8C0C3E1089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" name="Shape 154">
              <a:extLst>
                <a:ext uri="{FF2B5EF4-FFF2-40B4-BE49-F238E27FC236}">
                  <a16:creationId xmlns:a16="http://schemas.microsoft.com/office/drawing/2014/main" id="{2602AC96-E133-3145-8981-1417F08572FF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5" name="Shape 155">
              <a:extLst>
                <a:ext uri="{FF2B5EF4-FFF2-40B4-BE49-F238E27FC236}">
                  <a16:creationId xmlns:a16="http://schemas.microsoft.com/office/drawing/2014/main" id="{A8857039-E339-1C4D-97E0-447D159AE5D9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66" name="Shape 156">
              <a:extLst>
                <a:ext uri="{FF2B5EF4-FFF2-40B4-BE49-F238E27FC236}">
                  <a16:creationId xmlns:a16="http://schemas.microsoft.com/office/drawing/2014/main" id="{2FE16B11-805D-374D-B20A-4BD1B1827C13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7" name="Shape 157">
              <a:extLst>
                <a:ext uri="{FF2B5EF4-FFF2-40B4-BE49-F238E27FC236}">
                  <a16:creationId xmlns:a16="http://schemas.microsoft.com/office/drawing/2014/main" id="{FACF7C72-07FC-4949-BA2B-9060F5622026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8" name="Shape 158">
              <a:extLst>
                <a:ext uri="{FF2B5EF4-FFF2-40B4-BE49-F238E27FC236}">
                  <a16:creationId xmlns:a16="http://schemas.microsoft.com/office/drawing/2014/main" id="{39B2CAAE-6FCF-6A49-B307-533D20ABE5AD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9" name="Shape 159">
              <a:extLst>
                <a:ext uri="{FF2B5EF4-FFF2-40B4-BE49-F238E27FC236}">
                  <a16:creationId xmlns:a16="http://schemas.microsoft.com/office/drawing/2014/main" id="{8DAF6447-6F44-C342-8AB5-2CFFB395712A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1" name="Shape 163">
              <a:extLst>
                <a:ext uri="{FF2B5EF4-FFF2-40B4-BE49-F238E27FC236}">
                  <a16:creationId xmlns:a16="http://schemas.microsoft.com/office/drawing/2014/main" id="{E76C1385-0EBF-CF40-B5D8-8B110B33B927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97" name="Picture 96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3641D0D7-6E82-D142-8DD3-9E0FB0652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3E6EE7C1-1218-7443-8A22-26A2C20C2F2F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99" name="Shape 139">
              <a:extLst>
                <a:ext uri="{FF2B5EF4-FFF2-40B4-BE49-F238E27FC236}">
                  <a16:creationId xmlns:a16="http://schemas.microsoft.com/office/drawing/2014/main" id="{77DD8760-FAE6-704A-A7F9-19F601D7D6B2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0" name="Shape 140">
              <a:extLst>
                <a:ext uri="{FF2B5EF4-FFF2-40B4-BE49-F238E27FC236}">
                  <a16:creationId xmlns:a16="http://schemas.microsoft.com/office/drawing/2014/main" id="{A8FE6ACA-3DCC-F743-AA82-DD036D5BFAA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1" name="Shape 141">
              <a:extLst>
                <a:ext uri="{FF2B5EF4-FFF2-40B4-BE49-F238E27FC236}">
                  <a16:creationId xmlns:a16="http://schemas.microsoft.com/office/drawing/2014/main" id="{8C689EBD-4AFB-EC45-A7EC-813705645222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2" name="Shape 142">
              <a:extLst>
                <a:ext uri="{FF2B5EF4-FFF2-40B4-BE49-F238E27FC236}">
                  <a16:creationId xmlns:a16="http://schemas.microsoft.com/office/drawing/2014/main" id="{66AE9A48-CF7F-EF45-8BCA-252A1004E9EE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103" name="Shape 143">
              <a:extLst>
                <a:ext uri="{FF2B5EF4-FFF2-40B4-BE49-F238E27FC236}">
                  <a16:creationId xmlns:a16="http://schemas.microsoft.com/office/drawing/2014/main" id="{55488038-F0F7-6947-85F1-90E8B6244ADF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04" name="Shape 144">
              <a:extLst>
                <a:ext uri="{FF2B5EF4-FFF2-40B4-BE49-F238E27FC236}">
                  <a16:creationId xmlns:a16="http://schemas.microsoft.com/office/drawing/2014/main" id="{DD900485-8C2C-CB4F-B445-30F2330281FE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5" name="Shape 145">
              <a:extLst>
                <a:ext uri="{FF2B5EF4-FFF2-40B4-BE49-F238E27FC236}">
                  <a16:creationId xmlns:a16="http://schemas.microsoft.com/office/drawing/2014/main" id="{72071A07-2F45-1141-A504-F2C52AE0213B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107" name="Shape 147">
              <a:extLst>
                <a:ext uri="{FF2B5EF4-FFF2-40B4-BE49-F238E27FC236}">
                  <a16:creationId xmlns:a16="http://schemas.microsoft.com/office/drawing/2014/main" id="{8C3A9D3C-7F9B-6A4C-99B2-690F5BA6C3B6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8" name="Shape 148">
              <a:extLst>
                <a:ext uri="{FF2B5EF4-FFF2-40B4-BE49-F238E27FC236}">
                  <a16:creationId xmlns:a16="http://schemas.microsoft.com/office/drawing/2014/main" id="{F5924F99-482F-3043-93A0-7F722FE758BE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09" name="Shape 149">
              <a:extLst>
                <a:ext uri="{FF2B5EF4-FFF2-40B4-BE49-F238E27FC236}">
                  <a16:creationId xmlns:a16="http://schemas.microsoft.com/office/drawing/2014/main" id="{C6D7B95C-D901-7247-AF78-918B7A55B9AE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0" name="Shape 150">
              <a:extLst>
                <a:ext uri="{FF2B5EF4-FFF2-40B4-BE49-F238E27FC236}">
                  <a16:creationId xmlns:a16="http://schemas.microsoft.com/office/drawing/2014/main" id="{66DAB9AB-12DA-8044-8C4F-5C87C7A466F8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11" name="Shape 151">
              <a:extLst>
                <a:ext uri="{FF2B5EF4-FFF2-40B4-BE49-F238E27FC236}">
                  <a16:creationId xmlns:a16="http://schemas.microsoft.com/office/drawing/2014/main" id="{F0A0BC05-B568-8C44-89D9-5C6EB39542BA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" name="Shape 155">
              <a:extLst>
                <a:ext uri="{FF2B5EF4-FFF2-40B4-BE49-F238E27FC236}">
                  <a16:creationId xmlns:a16="http://schemas.microsoft.com/office/drawing/2014/main" id="{450295AA-6EEC-7E4C-A6EA-5DE1FD2B0A76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15" name="Shape 156">
              <a:extLst>
                <a:ext uri="{FF2B5EF4-FFF2-40B4-BE49-F238E27FC236}">
                  <a16:creationId xmlns:a16="http://schemas.microsoft.com/office/drawing/2014/main" id="{E7666B91-FB8A-8949-BE38-9288887BD519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17" name="Shape 158">
              <a:extLst>
                <a:ext uri="{FF2B5EF4-FFF2-40B4-BE49-F238E27FC236}">
                  <a16:creationId xmlns:a16="http://schemas.microsoft.com/office/drawing/2014/main" id="{86A0AB44-DDEC-4F4F-B6BD-710D600BBB99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18" name="Shape 159">
              <a:extLst>
                <a:ext uri="{FF2B5EF4-FFF2-40B4-BE49-F238E27FC236}">
                  <a16:creationId xmlns:a16="http://schemas.microsoft.com/office/drawing/2014/main" id="{B4DF45DB-2356-EE47-B932-0FEF845B759F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19" name="Shape 163">
              <a:extLst>
                <a:ext uri="{FF2B5EF4-FFF2-40B4-BE49-F238E27FC236}">
                  <a16:creationId xmlns:a16="http://schemas.microsoft.com/office/drawing/2014/main" id="{CC24B1F4-401D-0D4A-82F3-969CDF0FABD2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20" name="Shape 152">
              <a:extLst>
                <a:ext uri="{FF2B5EF4-FFF2-40B4-BE49-F238E27FC236}">
                  <a16:creationId xmlns:a16="http://schemas.microsoft.com/office/drawing/2014/main" id="{ABA93D91-F4F7-0B48-A809-29916787D9DA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61" name="Shape 127">
            <a:extLst>
              <a:ext uri="{FF2B5EF4-FFF2-40B4-BE49-F238E27FC236}">
                <a16:creationId xmlns:a16="http://schemas.microsoft.com/office/drawing/2014/main" id="{A2BA7D03-80CC-7A47-85A5-7D2B77A2D5E4}"/>
              </a:ext>
            </a:extLst>
          </p:cNvPr>
          <p:cNvSpPr/>
          <p:nvPr/>
        </p:nvSpPr>
        <p:spPr>
          <a:xfrm>
            <a:off x="16862718" y="12505104"/>
            <a:ext cx="700191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photos/L7V4rwETDb0</a:t>
            </a:r>
          </a:p>
        </p:txBody>
      </p:sp>
      <p:sp>
        <p:nvSpPr>
          <p:cNvPr id="62" name="Shape 144">
            <a:extLst>
              <a:ext uri="{FF2B5EF4-FFF2-40B4-BE49-F238E27FC236}">
                <a16:creationId xmlns:a16="http://schemas.microsoft.com/office/drawing/2014/main" id="{44D45E3B-D962-A748-8C2A-74EA74A3AE0B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160">
            <a:extLst>
              <a:ext uri="{FF2B5EF4-FFF2-40B4-BE49-F238E27FC236}">
                <a16:creationId xmlns:a16="http://schemas.microsoft.com/office/drawing/2014/main" id="{B7D07DE5-BBFF-2942-BA99-0B0F8E14B473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50" name="Shape 164">
            <a:extLst>
              <a:ext uri="{FF2B5EF4-FFF2-40B4-BE49-F238E27FC236}">
                <a16:creationId xmlns:a16="http://schemas.microsoft.com/office/drawing/2014/main" id="{89C41796-49F4-9542-BB27-449994243A86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51" name="Shape 165">
            <a:extLst>
              <a:ext uri="{FF2B5EF4-FFF2-40B4-BE49-F238E27FC236}">
                <a16:creationId xmlns:a16="http://schemas.microsoft.com/office/drawing/2014/main" id="{106FB563-A501-E94F-A1E0-FCD97F78967D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52" name="Shape 166">
            <a:extLst>
              <a:ext uri="{FF2B5EF4-FFF2-40B4-BE49-F238E27FC236}">
                <a16:creationId xmlns:a16="http://schemas.microsoft.com/office/drawing/2014/main" id="{C1A56EF5-3738-0A41-A458-AE20A3B944AC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53" name="Shape 167">
            <a:extLst>
              <a:ext uri="{FF2B5EF4-FFF2-40B4-BE49-F238E27FC236}">
                <a16:creationId xmlns:a16="http://schemas.microsoft.com/office/drawing/2014/main" id="{F54C65F5-7413-3341-85A5-8723D419B16E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54" name="Shape 168">
            <a:extLst>
              <a:ext uri="{FF2B5EF4-FFF2-40B4-BE49-F238E27FC236}">
                <a16:creationId xmlns:a16="http://schemas.microsoft.com/office/drawing/2014/main" id="{08116654-EF07-1F46-9644-5D4A18957A23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55" name="Shape 169">
            <a:extLst>
              <a:ext uri="{FF2B5EF4-FFF2-40B4-BE49-F238E27FC236}">
                <a16:creationId xmlns:a16="http://schemas.microsoft.com/office/drawing/2014/main" id="{E0927D40-AC9D-FF40-A165-2C28E41E879F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261" name="Shape 261"/>
          <p:cNvSpPr/>
          <p:nvPr/>
        </p:nvSpPr>
        <p:spPr>
          <a:xfrm>
            <a:off x="981176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19CE41-E618-B446-B88A-BF824C7CC4F3}"/>
              </a:ext>
            </a:extLst>
          </p:cNvPr>
          <p:cNvGrpSpPr/>
          <p:nvPr/>
        </p:nvGrpSpPr>
        <p:grpSpPr>
          <a:xfrm>
            <a:off x="385152" y="-312675"/>
            <a:ext cx="24348987" cy="10546303"/>
            <a:chOff x="385152" y="-312675"/>
            <a:chExt cx="24348987" cy="10546303"/>
          </a:xfrm>
        </p:grpSpPr>
        <p:sp>
          <p:nvSpPr>
            <p:cNvPr id="238" name="Shape 23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5" name="Shape 142">
              <a:extLst>
                <a:ext uri="{FF2B5EF4-FFF2-40B4-BE49-F238E27FC236}">
                  <a16:creationId xmlns:a16="http://schemas.microsoft.com/office/drawing/2014/main" id="{05B9FD9C-D58D-1E46-B3D1-56F30012B220}"/>
                </a:ext>
              </a:extLst>
            </p:cNvPr>
            <p:cNvSpPr/>
            <p:nvPr/>
          </p:nvSpPr>
          <p:spPr>
            <a:xfrm>
              <a:off x="19483442" y="21785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52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2575CA20-B3D3-4144-A680-3B91A9EAE37C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1A51B2-DC47-6E4E-8283-D5A1AEE5BE53}"/>
              </a:ext>
            </a:extLst>
          </p:cNvPr>
          <p:cNvSpPr txBox="1"/>
          <p:nvPr/>
        </p:nvSpPr>
        <p:spPr>
          <a:xfrm>
            <a:off x="-1014276" y="-1038792"/>
            <a:ext cx="144334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Picture 112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85D5343D-E394-8B42-81D6-D6A3AEF48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03C30BE-E2B0-BC4B-AE2B-5E95EDDE2AA6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115" name="Shape 139">
              <a:extLst>
                <a:ext uri="{FF2B5EF4-FFF2-40B4-BE49-F238E27FC236}">
                  <a16:creationId xmlns:a16="http://schemas.microsoft.com/office/drawing/2014/main" id="{D3E05AF3-5C93-7A43-A995-037A1B305EC1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" name="Shape 140">
              <a:extLst>
                <a:ext uri="{FF2B5EF4-FFF2-40B4-BE49-F238E27FC236}">
                  <a16:creationId xmlns:a16="http://schemas.microsoft.com/office/drawing/2014/main" id="{FED6C700-C495-4948-8EC6-5E52C733DB55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" name="Shape 141">
              <a:extLst>
                <a:ext uri="{FF2B5EF4-FFF2-40B4-BE49-F238E27FC236}">
                  <a16:creationId xmlns:a16="http://schemas.microsoft.com/office/drawing/2014/main" id="{EFF6D1CC-02C1-B546-A734-A0266C415D06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" name="Shape 142">
              <a:extLst>
                <a:ext uri="{FF2B5EF4-FFF2-40B4-BE49-F238E27FC236}">
                  <a16:creationId xmlns:a16="http://schemas.microsoft.com/office/drawing/2014/main" id="{CA81113F-1141-4040-9B52-91C0FB9AFF89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119" name="Shape 143">
              <a:extLst>
                <a:ext uri="{FF2B5EF4-FFF2-40B4-BE49-F238E27FC236}">
                  <a16:creationId xmlns:a16="http://schemas.microsoft.com/office/drawing/2014/main" id="{F6B4AFB3-10C3-A249-8B58-1249163BD7F3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0" name="Shape 144">
              <a:extLst>
                <a:ext uri="{FF2B5EF4-FFF2-40B4-BE49-F238E27FC236}">
                  <a16:creationId xmlns:a16="http://schemas.microsoft.com/office/drawing/2014/main" id="{FA48A04D-45FF-1441-B8DA-055CC6670ECA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1" name="Shape 145">
              <a:extLst>
                <a:ext uri="{FF2B5EF4-FFF2-40B4-BE49-F238E27FC236}">
                  <a16:creationId xmlns:a16="http://schemas.microsoft.com/office/drawing/2014/main" id="{93CCCFD7-7E97-8B41-A9B3-23CE1411D468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122" name="Shape 146">
              <a:extLst>
                <a:ext uri="{FF2B5EF4-FFF2-40B4-BE49-F238E27FC236}">
                  <a16:creationId xmlns:a16="http://schemas.microsoft.com/office/drawing/2014/main" id="{F06ABC96-00A7-3547-8AC0-C093731F5198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r>
                <a:rPr dirty="0"/>
                <a:t> </a:t>
              </a:r>
            </a:p>
          </p:txBody>
        </p:sp>
        <p:sp>
          <p:nvSpPr>
            <p:cNvPr id="123" name="Shape 147">
              <a:extLst>
                <a:ext uri="{FF2B5EF4-FFF2-40B4-BE49-F238E27FC236}">
                  <a16:creationId xmlns:a16="http://schemas.microsoft.com/office/drawing/2014/main" id="{FE9F350C-380B-5241-AB72-B2DD101E476D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4" name="Shape 148">
              <a:extLst>
                <a:ext uri="{FF2B5EF4-FFF2-40B4-BE49-F238E27FC236}">
                  <a16:creationId xmlns:a16="http://schemas.microsoft.com/office/drawing/2014/main" id="{FB0DBB4F-DF5B-474F-BAB5-772253A047AB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25" name="Shape 149">
              <a:extLst>
                <a:ext uri="{FF2B5EF4-FFF2-40B4-BE49-F238E27FC236}">
                  <a16:creationId xmlns:a16="http://schemas.microsoft.com/office/drawing/2014/main" id="{400D18A5-4785-9945-88FB-D1AEC90C1628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26" name="Shape 150">
              <a:extLst>
                <a:ext uri="{FF2B5EF4-FFF2-40B4-BE49-F238E27FC236}">
                  <a16:creationId xmlns:a16="http://schemas.microsoft.com/office/drawing/2014/main" id="{1EF21F9C-4DA5-314A-825D-0ECC60E7C93A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27" name="Shape 151">
              <a:extLst>
                <a:ext uri="{FF2B5EF4-FFF2-40B4-BE49-F238E27FC236}">
                  <a16:creationId xmlns:a16="http://schemas.microsoft.com/office/drawing/2014/main" id="{F6E98EA6-18B4-314C-8F70-6E27F014CF7D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55">
              <a:extLst>
                <a:ext uri="{FF2B5EF4-FFF2-40B4-BE49-F238E27FC236}">
                  <a16:creationId xmlns:a16="http://schemas.microsoft.com/office/drawing/2014/main" id="{546BEE96-7FED-6047-85A2-96C2B48FEF95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31" name="Shape 156">
              <a:extLst>
                <a:ext uri="{FF2B5EF4-FFF2-40B4-BE49-F238E27FC236}">
                  <a16:creationId xmlns:a16="http://schemas.microsoft.com/office/drawing/2014/main" id="{3193168F-B1A5-9043-98E9-80D8B08C5474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32" name="Shape 157">
              <a:extLst>
                <a:ext uri="{FF2B5EF4-FFF2-40B4-BE49-F238E27FC236}">
                  <a16:creationId xmlns:a16="http://schemas.microsoft.com/office/drawing/2014/main" id="{5433A527-8A53-3049-AF64-97A2E5FC94F4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34" name="Shape 159">
              <a:extLst>
                <a:ext uri="{FF2B5EF4-FFF2-40B4-BE49-F238E27FC236}">
                  <a16:creationId xmlns:a16="http://schemas.microsoft.com/office/drawing/2014/main" id="{20122595-B0A7-F947-85EA-95FDA006F9AE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35" name="Shape 163">
              <a:extLst>
                <a:ext uri="{FF2B5EF4-FFF2-40B4-BE49-F238E27FC236}">
                  <a16:creationId xmlns:a16="http://schemas.microsoft.com/office/drawing/2014/main" id="{38BE07D4-A2A0-1541-BD90-4F09CA12F541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36" name="Shape 152">
              <a:extLst>
                <a:ext uri="{FF2B5EF4-FFF2-40B4-BE49-F238E27FC236}">
                  <a16:creationId xmlns:a16="http://schemas.microsoft.com/office/drawing/2014/main" id="{39A6CD5A-B393-094D-A592-AE08758D8CD9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45" name="Shape 144">
            <a:extLst>
              <a:ext uri="{FF2B5EF4-FFF2-40B4-BE49-F238E27FC236}">
                <a16:creationId xmlns:a16="http://schemas.microsoft.com/office/drawing/2014/main" id="{873B7C90-D6CB-864D-ACBD-92789373E9FD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" name="Shape 127">
            <a:extLst>
              <a:ext uri="{FF2B5EF4-FFF2-40B4-BE49-F238E27FC236}">
                <a16:creationId xmlns:a16="http://schemas.microsoft.com/office/drawing/2014/main" id="{98F4E3D8-9955-6740-AB25-DF72FA94AF62}"/>
              </a:ext>
            </a:extLst>
          </p:cNvPr>
          <p:cNvSpPr/>
          <p:nvPr/>
        </p:nvSpPr>
        <p:spPr>
          <a:xfrm>
            <a:off x="16862718" y="12505104"/>
            <a:ext cx="700191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photos/L7V4rwETDb0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160">
            <a:extLst>
              <a:ext uri="{FF2B5EF4-FFF2-40B4-BE49-F238E27FC236}">
                <a16:creationId xmlns:a16="http://schemas.microsoft.com/office/drawing/2014/main" id="{C22C60BC-52B9-7249-B640-AFF4CF84A050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65" name="Shape 164">
            <a:extLst>
              <a:ext uri="{FF2B5EF4-FFF2-40B4-BE49-F238E27FC236}">
                <a16:creationId xmlns:a16="http://schemas.microsoft.com/office/drawing/2014/main" id="{626DF3EF-A343-E744-A7A6-675A04F9D532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66" name="Shape 165">
            <a:extLst>
              <a:ext uri="{FF2B5EF4-FFF2-40B4-BE49-F238E27FC236}">
                <a16:creationId xmlns:a16="http://schemas.microsoft.com/office/drawing/2014/main" id="{C47FD377-39AC-5D4B-BA65-24BBC18937A2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67" name="Shape 166">
            <a:extLst>
              <a:ext uri="{FF2B5EF4-FFF2-40B4-BE49-F238E27FC236}">
                <a16:creationId xmlns:a16="http://schemas.microsoft.com/office/drawing/2014/main" id="{9F1C6F7A-67E3-DC46-9ADD-ADC678C9D0F2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68" name="Shape 167">
            <a:extLst>
              <a:ext uri="{FF2B5EF4-FFF2-40B4-BE49-F238E27FC236}">
                <a16:creationId xmlns:a16="http://schemas.microsoft.com/office/drawing/2014/main" id="{EE6A411B-15BC-284E-915F-836BB0C08176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69" name="Shape 168">
            <a:extLst>
              <a:ext uri="{FF2B5EF4-FFF2-40B4-BE49-F238E27FC236}">
                <a16:creationId xmlns:a16="http://schemas.microsoft.com/office/drawing/2014/main" id="{D7D3D62C-8A4D-0745-8B75-9FED6C7379BE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70" name="Shape 169">
            <a:extLst>
              <a:ext uri="{FF2B5EF4-FFF2-40B4-BE49-F238E27FC236}">
                <a16:creationId xmlns:a16="http://schemas.microsoft.com/office/drawing/2014/main" id="{6DEB81EB-4FD5-3341-AD02-A715B46C3632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294" name="Shape 294"/>
          <p:cNvSpPr/>
          <p:nvPr/>
        </p:nvSpPr>
        <p:spPr>
          <a:xfrm>
            <a:off x="13031151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2DA250-B392-004F-8A0E-80B895398167}"/>
              </a:ext>
            </a:extLst>
          </p:cNvPr>
          <p:cNvGrpSpPr/>
          <p:nvPr/>
        </p:nvGrpSpPr>
        <p:grpSpPr>
          <a:xfrm>
            <a:off x="385152" y="-312675"/>
            <a:ext cx="21447926" cy="10546303"/>
            <a:chOff x="385152" y="-312675"/>
            <a:chExt cx="21447926" cy="10546303"/>
          </a:xfrm>
        </p:grpSpPr>
        <p:sp>
          <p:nvSpPr>
            <p:cNvPr id="271" name="Shape 271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7" name="Shape 145">
              <a:extLst>
                <a:ext uri="{FF2B5EF4-FFF2-40B4-BE49-F238E27FC236}">
                  <a16:creationId xmlns:a16="http://schemas.microsoft.com/office/drawing/2014/main" id="{B2F6DA3E-8048-5D4A-8E01-A65BB6B55DEC}"/>
                </a:ext>
              </a:extLst>
            </p:cNvPr>
            <p:cNvSpPr/>
            <p:nvPr/>
          </p:nvSpPr>
          <p:spPr>
            <a:xfrm>
              <a:off x="385152" y="-312675"/>
              <a:ext cx="9610201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Design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B914D4-D72C-4A44-97D6-E874585AC779}"/>
              </a:ext>
            </a:extLst>
          </p:cNvPr>
          <p:cNvGrpSpPr/>
          <p:nvPr/>
        </p:nvGrpSpPr>
        <p:grpSpPr>
          <a:xfrm>
            <a:off x="1478213" y="-539579"/>
            <a:ext cx="23255926" cy="10773207"/>
            <a:chOff x="1478213" y="-539579"/>
            <a:chExt cx="23255926" cy="10773207"/>
          </a:xfrm>
        </p:grpSpPr>
        <p:sp>
          <p:nvSpPr>
            <p:cNvPr id="42" name="Shape 139">
              <a:extLst>
                <a:ext uri="{FF2B5EF4-FFF2-40B4-BE49-F238E27FC236}">
                  <a16:creationId xmlns:a16="http://schemas.microsoft.com/office/drawing/2014/main" id="{847BCD4E-306F-014F-99C1-9608E8C84737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0">
              <a:extLst>
                <a:ext uri="{FF2B5EF4-FFF2-40B4-BE49-F238E27FC236}">
                  <a16:creationId xmlns:a16="http://schemas.microsoft.com/office/drawing/2014/main" id="{08A88473-A236-4B4A-A7C9-00BDBAA40E2B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1">
              <a:extLst>
                <a:ext uri="{FF2B5EF4-FFF2-40B4-BE49-F238E27FC236}">
                  <a16:creationId xmlns:a16="http://schemas.microsoft.com/office/drawing/2014/main" id="{FC4519C0-7387-CF4D-AA93-402C7095C460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2">
              <a:extLst>
                <a:ext uri="{FF2B5EF4-FFF2-40B4-BE49-F238E27FC236}">
                  <a16:creationId xmlns:a16="http://schemas.microsoft.com/office/drawing/2014/main" id="{9333FC23-D686-794E-B799-1A9C55DD73F6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50" name="Shape 147">
              <a:extLst>
                <a:ext uri="{FF2B5EF4-FFF2-40B4-BE49-F238E27FC236}">
                  <a16:creationId xmlns:a16="http://schemas.microsoft.com/office/drawing/2014/main" id="{E3FE4FA7-2BC9-7546-905F-F4CB0004A8F7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8">
              <a:extLst>
                <a:ext uri="{FF2B5EF4-FFF2-40B4-BE49-F238E27FC236}">
                  <a16:creationId xmlns:a16="http://schemas.microsoft.com/office/drawing/2014/main" id="{BD6D60D3-965F-F341-9769-22EB9FA8CFCB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2" name="Shape 149">
              <a:extLst>
                <a:ext uri="{FF2B5EF4-FFF2-40B4-BE49-F238E27FC236}">
                  <a16:creationId xmlns:a16="http://schemas.microsoft.com/office/drawing/2014/main" id="{FFC1C69A-BA1C-4E49-8B0E-581A7EA6DD6D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6" name="Shape 153">
              <a:extLst>
                <a:ext uri="{FF2B5EF4-FFF2-40B4-BE49-F238E27FC236}">
                  <a16:creationId xmlns:a16="http://schemas.microsoft.com/office/drawing/2014/main" id="{F59FB44C-405F-7A48-8990-C3C02147BAA4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Shape 154">
              <a:extLst>
                <a:ext uri="{FF2B5EF4-FFF2-40B4-BE49-F238E27FC236}">
                  <a16:creationId xmlns:a16="http://schemas.microsoft.com/office/drawing/2014/main" id="{D6A2C8C2-A94A-424D-B818-EA5FCD3A27E7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8" name="Shape 155">
              <a:extLst>
                <a:ext uri="{FF2B5EF4-FFF2-40B4-BE49-F238E27FC236}">
                  <a16:creationId xmlns:a16="http://schemas.microsoft.com/office/drawing/2014/main" id="{5A9C7FF9-7CAF-DC4B-96DC-FBE078916B0A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59" name="Shape 156">
              <a:extLst>
                <a:ext uri="{FF2B5EF4-FFF2-40B4-BE49-F238E27FC236}">
                  <a16:creationId xmlns:a16="http://schemas.microsoft.com/office/drawing/2014/main" id="{1B58C0C3-5BF7-5040-A980-34843682470D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" name="Shape 157">
              <a:extLst>
                <a:ext uri="{FF2B5EF4-FFF2-40B4-BE49-F238E27FC236}">
                  <a16:creationId xmlns:a16="http://schemas.microsoft.com/office/drawing/2014/main" id="{975061CA-343A-1C4D-9B4A-D0ED59C87ADF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58">
              <a:extLst>
                <a:ext uri="{FF2B5EF4-FFF2-40B4-BE49-F238E27FC236}">
                  <a16:creationId xmlns:a16="http://schemas.microsoft.com/office/drawing/2014/main" id="{D5901E27-DA58-2E4B-B424-C240F023FBD9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2" name="Shape 159">
              <a:extLst>
                <a:ext uri="{FF2B5EF4-FFF2-40B4-BE49-F238E27FC236}">
                  <a16:creationId xmlns:a16="http://schemas.microsoft.com/office/drawing/2014/main" id="{1849BD6E-2F43-E449-934A-E49805F12190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4" name="Shape 163">
              <a:extLst>
                <a:ext uri="{FF2B5EF4-FFF2-40B4-BE49-F238E27FC236}">
                  <a16:creationId xmlns:a16="http://schemas.microsoft.com/office/drawing/2014/main" id="{1FF6FCF2-9F31-454D-9884-5523BD44447D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89" name="Picture 88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AE7CE54F-8580-0044-A395-9C62027C3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7FC5790-8AD7-754C-A794-FF4FDB2F979A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91" name="Shape 139">
              <a:extLst>
                <a:ext uri="{FF2B5EF4-FFF2-40B4-BE49-F238E27FC236}">
                  <a16:creationId xmlns:a16="http://schemas.microsoft.com/office/drawing/2014/main" id="{29E7BC8F-0C00-0346-81EF-89FE660F6700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" name="Shape 140">
              <a:extLst>
                <a:ext uri="{FF2B5EF4-FFF2-40B4-BE49-F238E27FC236}">
                  <a16:creationId xmlns:a16="http://schemas.microsoft.com/office/drawing/2014/main" id="{DC39E41B-7FC8-5A4E-A9A5-DEF89C949CA8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" name="Shape 141">
              <a:extLst>
                <a:ext uri="{FF2B5EF4-FFF2-40B4-BE49-F238E27FC236}">
                  <a16:creationId xmlns:a16="http://schemas.microsoft.com/office/drawing/2014/main" id="{FEDCC06B-7250-5945-9D4B-A0EAC45A7C22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" name="Shape 142">
              <a:extLst>
                <a:ext uri="{FF2B5EF4-FFF2-40B4-BE49-F238E27FC236}">
                  <a16:creationId xmlns:a16="http://schemas.microsoft.com/office/drawing/2014/main" id="{EA31E3A5-716D-5A4B-BDA4-EECA10E5DE45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95" name="Shape 143">
              <a:extLst>
                <a:ext uri="{FF2B5EF4-FFF2-40B4-BE49-F238E27FC236}">
                  <a16:creationId xmlns:a16="http://schemas.microsoft.com/office/drawing/2014/main" id="{9786F3EA-A829-7B45-8669-CD88D7E0C1D1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96" name="Shape 144">
              <a:extLst>
                <a:ext uri="{FF2B5EF4-FFF2-40B4-BE49-F238E27FC236}">
                  <a16:creationId xmlns:a16="http://schemas.microsoft.com/office/drawing/2014/main" id="{AC47EBBA-63F8-3449-9B53-40503FAC1F43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" name="Shape 145">
              <a:extLst>
                <a:ext uri="{FF2B5EF4-FFF2-40B4-BE49-F238E27FC236}">
                  <a16:creationId xmlns:a16="http://schemas.microsoft.com/office/drawing/2014/main" id="{9287ACE1-E3E4-4E4C-AA2D-22AD39E9AAC2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98" name="Shape 146">
              <a:extLst>
                <a:ext uri="{FF2B5EF4-FFF2-40B4-BE49-F238E27FC236}">
                  <a16:creationId xmlns:a16="http://schemas.microsoft.com/office/drawing/2014/main" id="{15043BD8-9341-7844-B32A-DB0D99BF5351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r>
                <a:rPr dirty="0"/>
                <a:t> </a:t>
              </a:r>
            </a:p>
          </p:txBody>
        </p:sp>
        <p:sp>
          <p:nvSpPr>
            <p:cNvPr id="99" name="Shape 147">
              <a:extLst>
                <a:ext uri="{FF2B5EF4-FFF2-40B4-BE49-F238E27FC236}">
                  <a16:creationId xmlns:a16="http://schemas.microsoft.com/office/drawing/2014/main" id="{91F0B8E9-934F-1748-B5D5-AE29F4CBEE1B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0" name="Shape 148">
              <a:extLst>
                <a:ext uri="{FF2B5EF4-FFF2-40B4-BE49-F238E27FC236}">
                  <a16:creationId xmlns:a16="http://schemas.microsoft.com/office/drawing/2014/main" id="{C177A3A2-4459-1C40-9A2C-23221917BB6B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01" name="Shape 149">
              <a:extLst>
                <a:ext uri="{FF2B5EF4-FFF2-40B4-BE49-F238E27FC236}">
                  <a16:creationId xmlns:a16="http://schemas.microsoft.com/office/drawing/2014/main" id="{ACDBA287-E872-D644-A743-2E42CFCCD176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2" name="Shape 150">
              <a:extLst>
                <a:ext uri="{FF2B5EF4-FFF2-40B4-BE49-F238E27FC236}">
                  <a16:creationId xmlns:a16="http://schemas.microsoft.com/office/drawing/2014/main" id="{817EA90C-34B0-B24C-8784-B1222917173C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03" name="Shape 151">
              <a:extLst>
                <a:ext uri="{FF2B5EF4-FFF2-40B4-BE49-F238E27FC236}">
                  <a16:creationId xmlns:a16="http://schemas.microsoft.com/office/drawing/2014/main" id="{37D39787-A362-C74E-84FF-10D7E484FE91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6" name="Shape 155">
              <a:extLst>
                <a:ext uri="{FF2B5EF4-FFF2-40B4-BE49-F238E27FC236}">
                  <a16:creationId xmlns:a16="http://schemas.microsoft.com/office/drawing/2014/main" id="{2F1CD25A-B81F-1240-8EBC-93B447BBBA4C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07" name="Shape 156">
              <a:extLst>
                <a:ext uri="{FF2B5EF4-FFF2-40B4-BE49-F238E27FC236}">
                  <a16:creationId xmlns:a16="http://schemas.microsoft.com/office/drawing/2014/main" id="{79A4448C-7B78-DD47-9A33-3A51671E8662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08" name="Shape 157">
              <a:extLst>
                <a:ext uri="{FF2B5EF4-FFF2-40B4-BE49-F238E27FC236}">
                  <a16:creationId xmlns:a16="http://schemas.microsoft.com/office/drawing/2014/main" id="{2E6AED70-CA07-334A-A5FC-0FBFF1BF9AEB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09" name="Shape 158">
              <a:extLst>
                <a:ext uri="{FF2B5EF4-FFF2-40B4-BE49-F238E27FC236}">
                  <a16:creationId xmlns:a16="http://schemas.microsoft.com/office/drawing/2014/main" id="{CC929E4D-6A1F-0B44-94B7-AE8FBB330452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11" name="Shape 163">
              <a:extLst>
                <a:ext uri="{FF2B5EF4-FFF2-40B4-BE49-F238E27FC236}">
                  <a16:creationId xmlns:a16="http://schemas.microsoft.com/office/drawing/2014/main" id="{76F7092D-F6FD-8048-8707-AE733D90300A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12" name="Shape 152">
              <a:extLst>
                <a:ext uri="{FF2B5EF4-FFF2-40B4-BE49-F238E27FC236}">
                  <a16:creationId xmlns:a16="http://schemas.microsoft.com/office/drawing/2014/main" id="{0CB8888B-5626-4E4F-AF3B-8970586B6D25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71" name="Shape 144">
            <a:extLst>
              <a:ext uri="{FF2B5EF4-FFF2-40B4-BE49-F238E27FC236}">
                <a16:creationId xmlns:a16="http://schemas.microsoft.com/office/drawing/2014/main" id="{7CBAE654-0F50-DE46-AF56-06BE30AEFFBB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" name="Shape 127">
            <a:extLst>
              <a:ext uri="{FF2B5EF4-FFF2-40B4-BE49-F238E27FC236}">
                <a16:creationId xmlns:a16="http://schemas.microsoft.com/office/drawing/2014/main" id="{249E36A2-DEAD-CC49-A392-F281D9B73736}"/>
              </a:ext>
            </a:extLst>
          </p:cNvPr>
          <p:cNvSpPr/>
          <p:nvPr/>
        </p:nvSpPr>
        <p:spPr>
          <a:xfrm>
            <a:off x="16862718" y="12505104"/>
            <a:ext cx="700191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photos/L7V4rwETDb0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127">
            <a:extLst>
              <a:ext uri="{FF2B5EF4-FFF2-40B4-BE49-F238E27FC236}">
                <a16:creationId xmlns:a16="http://schemas.microsoft.com/office/drawing/2014/main" id="{AE7E22CD-88EE-AD45-A4C7-735FBAC57ECF}"/>
              </a:ext>
            </a:extLst>
          </p:cNvPr>
          <p:cNvSpPr/>
          <p:nvPr/>
        </p:nvSpPr>
        <p:spPr>
          <a:xfrm>
            <a:off x="16862718" y="12505104"/>
            <a:ext cx="700191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photos/L7V4rwETDb0</a:t>
            </a:r>
          </a:p>
        </p:txBody>
      </p:sp>
      <p:sp>
        <p:nvSpPr>
          <p:cNvPr id="63" name="Shape 160">
            <a:extLst>
              <a:ext uri="{FF2B5EF4-FFF2-40B4-BE49-F238E27FC236}">
                <a16:creationId xmlns:a16="http://schemas.microsoft.com/office/drawing/2014/main" id="{61293668-C012-6A4A-AE5C-8617D01A8EA9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65" name="Shape 164">
            <a:extLst>
              <a:ext uri="{FF2B5EF4-FFF2-40B4-BE49-F238E27FC236}">
                <a16:creationId xmlns:a16="http://schemas.microsoft.com/office/drawing/2014/main" id="{B34AE1CC-C634-2349-9BE8-FC99EAE527FF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66" name="Shape 165">
            <a:extLst>
              <a:ext uri="{FF2B5EF4-FFF2-40B4-BE49-F238E27FC236}">
                <a16:creationId xmlns:a16="http://schemas.microsoft.com/office/drawing/2014/main" id="{525C9405-18C6-D04F-9E25-0D3BA60E1484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67" name="Shape 166">
            <a:extLst>
              <a:ext uri="{FF2B5EF4-FFF2-40B4-BE49-F238E27FC236}">
                <a16:creationId xmlns:a16="http://schemas.microsoft.com/office/drawing/2014/main" id="{AE1A65F5-C97A-0540-B2FE-38C84D82BEC9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68" name="Shape 167">
            <a:extLst>
              <a:ext uri="{FF2B5EF4-FFF2-40B4-BE49-F238E27FC236}">
                <a16:creationId xmlns:a16="http://schemas.microsoft.com/office/drawing/2014/main" id="{F241089A-0EEF-7E40-95C2-661A255DCA30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69" name="Shape 168">
            <a:extLst>
              <a:ext uri="{FF2B5EF4-FFF2-40B4-BE49-F238E27FC236}">
                <a16:creationId xmlns:a16="http://schemas.microsoft.com/office/drawing/2014/main" id="{0C3C69C5-D6D6-5B4F-A038-85676B8D53BC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70" name="Shape 169">
            <a:extLst>
              <a:ext uri="{FF2B5EF4-FFF2-40B4-BE49-F238E27FC236}">
                <a16:creationId xmlns:a16="http://schemas.microsoft.com/office/drawing/2014/main" id="{D95571CA-2F49-B543-B693-2B3B659C6622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7B8C9A-BFA3-5941-86C5-DFC755D02121}"/>
              </a:ext>
            </a:extLst>
          </p:cNvPr>
          <p:cNvGrpSpPr/>
          <p:nvPr/>
        </p:nvGrpSpPr>
        <p:grpSpPr>
          <a:xfrm>
            <a:off x="1478213" y="-62841"/>
            <a:ext cx="20354865" cy="10296469"/>
            <a:chOff x="1478213" y="-62841"/>
            <a:chExt cx="20354865" cy="10296469"/>
          </a:xfrm>
        </p:grpSpPr>
        <p:sp>
          <p:nvSpPr>
            <p:cNvPr id="304" name="Shape 304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327" name="Shape 327"/>
          <p:cNvSpPr/>
          <p:nvPr/>
        </p:nvSpPr>
        <p:spPr>
          <a:xfrm>
            <a:off x="16250539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53E530-55A7-5C40-9A30-620B16280182}"/>
              </a:ext>
            </a:extLst>
          </p:cNvPr>
          <p:cNvGrpSpPr/>
          <p:nvPr/>
        </p:nvGrpSpPr>
        <p:grpSpPr>
          <a:xfrm>
            <a:off x="369845" y="-539579"/>
            <a:ext cx="24364294" cy="10773207"/>
            <a:chOff x="369845" y="-539579"/>
            <a:chExt cx="24364294" cy="10773207"/>
          </a:xfrm>
        </p:grpSpPr>
        <p:sp>
          <p:nvSpPr>
            <p:cNvPr id="42" name="Shape 139">
              <a:extLst>
                <a:ext uri="{FF2B5EF4-FFF2-40B4-BE49-F238E27FC236}">
                  <a16:creationId xmlns:a16="http://schemas.microsoft.com/office/drawing/2014/main" id="{47FE9173-A09C-3949-9E74-D5DB41663530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0">
              <a:extLst>
                <a:ext uri="{FF2B5EF4-FFF2-40B4-BE49-F238E27FC236}">
                  <a16:creationId xmlns:a16="http://schemas.microsoft.com/office/drawing/2014/main" id="{BDA51520-4E8D-9F4D-AB3E-F5AD16071959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1">
              <a:extLst>
                <a:ext uri="{FF2B5EF4-FFF2-40B4-BE49-F238E27FC236}">
                  <a16:creationId xmlns:a16="http://schemas.microsoft.com/office/drawing/2014/main" id="{19DFE1E7-488E-B945-892B-D6CFB0648A8E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2">
              <a:extLst>
                <a:ext uri="{FF2B5EF4-FFF2-40B4-BE49-F238E27FC236}">
                  <a16:creationId xmlns:a16="http://schemas.microsoft.com/office/drawing/2014/main" id="{51FAB1B7-CF9E-4044-AB8F-D684BD0CE83E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50" name="Shape 147">
              <a:extLst>
                <a:ext uri="{FF2B5EF4-FFF2-40B4-BE49-F238E27FC236}">
                  <a16:creationId xmlns:a16="http://schemas.microsoft.com/office/drawing/2014/main" id="{B114CE7D-BECC-AF44-A7D3-B5EF2C314EB5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8">
              <a:extLst>
                <a:ext uri="{FF2B5EF4-FFF2-40B4-BE49-F238E27FC236}">
                  <a16:creationId xmlns:a16="http://schemas.microsoft.com/office/drawing/2014/main" id="{095F1FF9-C04B-2A44-A022-15C82524964C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2" name="Shape 149">
              <a:extLst>
                <a:ext uri="{FF2B5EF4-FFF2-40B4-BE49-F238E27FC236}">
                  <a16:creationId xmlns:a16="http://schemas.microsoft.com/office/drawing/2014/main" id="{28033F71-CDC5-1340-B7BB-9D0BD4425116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5" name="Shape 152">
              <a:extLst>
                <a:ext uri="{FF2B5EF4-FFF2-40B4-BE49-F238E27FC236}">
                  <a16:creationId xmlns:a16="http://schemas.microsoft.com/office/drawing/2014/main" id="{B9476B07-9638-604A-A256-73BC9D1766BE}"/>
                </a:ext>
              </a:extLst>
            </p:cNvPr>
            <p:cNvSpPr/>
            <p:nvPr/>
          </p:nvSpPr>
          <p:spPr>
            <a:xfrm>
              <a:off x="369845" y="1408182"/>
              <a:ext cx="9959066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 sz="16000" spc="-319" dirty="0"/>
            </a:p>
          </p:txBody>
        </p:sp>
        <p:sp>
          <p:nvSpPr>
            <p:cNvPr id="56" name="Shape 153">
              <a:extLst>
                <a:ext uri="{FF2B5EF4-FFF2-40B4-BE49-F238E27FC236}">
                  <a16:creationId xmlns:a16="http://schemas.microsoft.com/office/drawing/2014/main" id="{D1A7B865-FBD5-9D48-AF29-AA2AFFB534C0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Shape 154">
              <a:extLst>
                <a:ext uri="{FF2B5EF4-FFF2-40B4-BE49-F238E27FC236}">
                  <a16:creationId xmlns:a16="http://schemas.microsoft.com/office/drawing/2014/main" id="{C7184EC2-FC47-574F-92C3-5D72A9F8A53A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8" name="Shape 155">
              <a:extLst>
                <a:ext uri="{FF2B5EF4-FFF2-40B4-BE49-F238E27FC236}">
                  <a16:creationId xmlns:a16="http://schemas.microsoft.com/office/drawing/2014/main" id="{748CF284-EE5F-C548-B942-19507F744750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59" name="Shape 156">
              <a:extLst>
                <a:ext uri="{FF2B5EF4-FFF2-40B4-BE49-F238E27FC236}">
                  <a16:creationId xmlns:a16="http://schemas.microsoft.com/office/drawing/2014/main" id="{2338CF58-8A76-6445-8CDF-04424CC6F2ED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" name="Shape 157">
              <a:extLst>
                <a:ext uri="{FF2B5EF4-FFF2-40B4-BE49-F238E27FC236}">
                  <a16:creationId xmlns:a16="http://schemas.microsoft.com/office/drawing/2014/main" id="{0CB69E1C-0CAC-BF47-A515-FFE9006D2AF0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58">
              <a:extLst>
                <a:ext uri="{FF2B5EF4-FFF2-40B4-BE49-F238E27FC236}">
                  <a16:creationId xmlns:a16="http://schemas.microsoft.com/office/drawing/2014/main" id="{90D3C91C-EBA2-FB40-8D09-BA489869922F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2" name="Shape 159">
              <a:extLst>
                <a:ext uri="{FF2B5EF4-FFF2-40B4-BE49-F238E27FC236}">
                  <a16:creationId xmlns:a16="http://schemas.microsoft.com/office/drawing/2014/main" id="{84229022-2FBA-D540-AA2B-5000858F9DAE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4" name="Shape 163">
              <a:extLst>
                <a:ext uri="{FF2B5EF4-FFF2-40B4-BE49-F238E27FC236}">
                  <a16:creationId xmlns:a16="http://schemas.microsoft.com/office/drawing/2014/main" id="{BD89E168-EF69-0349-975A-3293B2B20064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89" name="Picture 88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6A6AE5FC-5556-294B-982A-EDFC9625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F0F2AD3F-BD01-D341-9263-10B078DD5507}"/>
              </a:ext>
            </a:extLst>
          </p:cNvPr>
          <p:cNvGrpSpPr/>
          <p:nvPr/>
        </p:nvGrpSpPr>
        <p:grpSpPr>
          <a:xfrm>
            <a:off x="-110395" y="-1039931"/>
            <a:ext cx="24844535" cy="11273558"/>
            <a:chOff x="-110395" y="-1039931"/>
            <a:chExt cx="24844535" cy="11273558"/>
          </a:xfrm>
        </p:grpSpPr>
        <p:sp>
          <p:nvSpPr>
            <p:cNvPr id="91" name="Shape 139">
              <a:extLst>
                <a:ext uri="{FF2B5EF4-FFF2-40B4-BE49-F238E27FC236}">
                  <a16:creationId xmlns:a16="http://schemas.microsoft.com/office/drawing/2014/main" id="{D7343B5A-CA6D-1F43-8763-F25176D8605F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" name="Shape 140">
              <a:extLst>
                <a:ext uri="{FF2B5EF4-FFF2-40B4-BE49-F238E27FC236}">
                  <a16:creationId xmlns:a16="http://schemas.microsoft.com/office/drawing/2014/main" id="{AC332073-0484-214C-A37E-970ED9A8DA70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" name="Shape 141">
              <a:extLst>
                <a:ext uri="{FF2B5EF4-FFF2-40B4-BE49-F238E27FC236}">
                  <a16:creationId xmlns:a16="http://schemas.microsoft.com/office/drawing/2014/main" id="{E56C886B-5FD6-3F43-8A70-3663E763C7A0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" name="Shape 142">
              <a:extLst>
                <a:ext uri="{FF2B5EF4-FFF2-40B4-BE49-F238E27FC236}">
                  <a16:creationId xmlns:a16="http://schemas.microsoft.com/office/drawing/2014/main" id="{45CC141E-8EB2-BE40-874A-7CD627A2E53B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95" name="Shape 143">
              <a:extLst>
                <a:ext uri="{FF2B5EF4-FFF2-40B4-BE49-F238E27FC236}">
                  <a16:creationId xmlns:a16="http://schemas.microsoft.com/office/drawing/2014/main" id="{70555289-1187-1D4C-8238-8D889EDD445E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96" name="Shape 144">
              <a:extLst>
                <a:ext uri="{FF2B5EF4-FFF2-40B4-BE49-F238E27FC236}">
                  <a16:creationId xmlns:a16="http://schemas.microsoft.com/office/drawing/2014/main" id="{1CA11120-FD87-2C4E-9A12-40E31029DE31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" name="Shape 145">
              <a:extLst>
                <a:ext uri="{FF2B5EF4-FFF2-40B4-BE49-F238E27FC236}">
                  <a16:creationId xmlns:a16="http://schemas.microsoft.com/office/drawing/2014/main" id="{7B6A9C65-7E44-8349-911C-B05A4704D17C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98" name="Shape 146">
              <a:extLst>
                <a:ext uri="{FF2B5EF4-FFF2-40B4-BE49-F238E27FC236}">
                  <a16:creationId xmlns:a16="http://schemas.microsoft.com/office/drawing/2014/main" id="{49631DFF-6F22-0E4B-828B-6F90710604BB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r>
                <a:rPr dirty="0"/>
                <a:t> </a:t>
              </a:r>
            </a:p>
          </p:txBody>
        </p:sp>
        <p:sp>
          <p:nvSpPr>
            <p:cNvPr id="99" name="Shape 147">
              <a:extLst>
                <a:ext uri="{FF2B5EF4-FFF2-40B4-BE49-F238E27FC236}">
                  <a16:creationId xmlns:a16="http://schemas.microsoft.com/office/drawing/2014/main" id="{C1A13822-A310-7E47-970D-385EB648B25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0" name="Shape 148">
              <a:extLst>
                <a:ext uri="{FF2B5EF4-FFF2-40B4-BE49-F238E27FC236}">
                  <a16:creationId xmlns:a16="http://schemas.microsoft.com/office/drawing/2014/main" id="{2E80DB7F-65B5-1549-9907-E88D46D4921A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01" name="Shape 149">
              <a:extLst>
                <a:ext uri="{FF2B5EF4-FFF2-40B4-BE49-F238E27FC236}">
                  <a16:creationId xmlns:a16="http://schemas.microsoft.com/office/drawing/2014/main" id="{C0C34E60-C418-1C4C-A531-FD4326BF5C64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2" name="Shape 150">
              <a:extLst>
                <a:ext uri="{FF2B5EF4-FFF2-40B4-BE49-F238E27FC236}">
                  <a16:creationId xmlns:a16="http://schemas.microsoft.com/office/drawing/2014/main" id="{446C89D8-144F-AD4A-8809-AD15E6C34AAC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03" name="Shape 151">
              <a:extLst>
                <a:ext uri="{FF2B5EF4-FFF2-40B4-BE49-F238E27FC236}">
                  <a16:creationId xmlns:a16="http://schemas.microsoft.com/office/drawing/2014/main" id="{AA86F67A-E6EA-4843-80A0-E264BF12FC12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6" name="Shape 155">
              <a:extLst>
                <a:ext uri="{FF2B5EF4-FFF2-40B4-BE49-F238E27FC236}">
                  <a16:creationId xmlns:a16="http://schemas.microsoft.com/office/drawing/2014/main" id="{873E8875-016E-1340-A37B-730429BE1A57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07" name="Shape 156">
              <a:extLst>
                <a:ext uri="{FF2B5EF4-FFF2-40B4-BE49-F238E27FC236}">
                  <a16:creationId xmlns:a16="http://schemas.microsoft.com/office/drawing/2014/main" id="{818200DF-2F68-CB41-BE1C-8A252E3DE8A5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08" name="Shape 157">
              <a:extLst>
                <a:ext uri="{FF2B5EF4-FFF2-40B4-BE49-F238E27FC236}">
                  <a16:creationId xmlns:a16="http://schemas.microsoft.com/office/drawing/2014/main" id="{60D93A51-E7D2-9A4C-B9B4-9E4B2041622D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09" name="Shape 158">
              <a:extLst>
                <a:ext uri="{FF2B5EF4-FFF2-40B4-BE49-F238E27FC236}">
                  <a16:creationId xmlns:a16="http://schemas.microsoft.com/office/drawing/2014/main" id="{5AF56C0B-2167-BF46-9095-A24DC7F609DD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10" name="Shape 159">
              <a:extLst>
                <a:ext uri="{FF2B5EF4-FFF2-40B4-BE49-F238E27FC236}">
                  <a16:creationId xmlns:a16="http://schemas.microsoft.com/office/drawing/2014/main" id="{8A2A9FF0-C396-B242-8BD3-3232FC2ADD3D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12" name="Shape 152">
              <a:extLst>
                <a:ext uri="{FF2B5EF4-FFF2-40B4-BE49-F238E27FC236}">
                  <a16:creationId xmlns:a16="http://schemas.microsoft.com/office/drawing/2014/main" id="{0E34B2FC-52EA-584E-BD82-E54352F10066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71" name="Shape 144">
            <a:extLst>
              <a:ext uri="{FF2B5EF4-FFF2-40B4-BE49-F238E27FC236}">
                <a16:creationId xmlns:a16="http://schemas.microsoft.com/office/drawing/2014/main" id="{48324524-A203-4843-80B9-39EA4A05BA70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127">
            <a:extLst>
              <a:ext uri="{FF2B5EF4-FFF2-40B4-BE49-F238E27FC236}">
                <a16:creationId xmlns:a16="http://schemas.microsoft.com/office/drawing/2014/main" id="{850C1743-96C9-4647-8EE9-7C69C0E5E58C}"/>
              </a:ext>
            </a:extLst>
          </p:cNvPr>
          <p:cNvSpPr/>
          <p:nvPr/>
        </p:nvSpPr>
        <p:spPr>
          <a:xfrm>
            <a:off x="16862718" y="12505104"/>
            <a:ext cx="700191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Image Attribution:</a:t>
            </a:r>
            <a:r>
              <a:rPr lang="en-AU" dirty="0"/>
              <a:t> Callum Hill, https://</a:t>
            </a:r>
            <a:r>
              <a:rPr lang="en-AU" dirty="0" err="1"/>
              <a:t>unsplash.com</a:t>
            </a:r>
            <a:r>
              <a:rPr lang="en-AU" dirty="0"/>
              <a:t>/</a:t>
            </a:r>
          </a:p>
          <a:p>
            <a:pPr algn="r">
              <a:defRPr sz="2000" b="0">
                <a:solidFill>
                  <a:srgbClr val="91919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lang="en-AU" dirty="0"/>
              <a:t>photos/L7V4rwETDb0</a:t>
            </a:r>
          </a:p>
        </p:txBody>
      </p:sp>
      <p:sp>
        <p:nvSpPr>
          <p:cNvPr id="63" name="Shape 160">
            <a:extLst>
              <a:ext uri="{FF2B5EF4-FFF2-40B4-BE49-F238E27FC236}">
                <a16:creationId xmlns:a16="http://schemas.microsoft.com/office/drawing/2014/main" id="{B854B3F3-C465-B14B-85D4-0800FEFFA214}"/>
              </a:ext>
            </a:extLst>
          </p:cNvPr>
          <p:cNvSpPr/>
          <p:nvPr/>
        </p:nvSpPr>
        <p:spPr>
          <a:xfrm>
            <a:off x="211067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 mins</a:t>
            </a:r>
            <a:r>
              <a:rPr dirty="0"/>
              <a:t>] </a:t>
            </a:r>
          </a:p>
        </p:txBody>
      </p:sp>
      <p:sp>
        <p:nvSpPr>
          <p:cNvPr id="65" name="Shape 164">
            <a:extLst>
              <a:ext uri="{FF2B5EF4-FFF2-40B4-BE49-F238E27FC236}">
                <a16:creationId xmlns:a16="http://schemas.microsoft.com/office/drawing/2014/main" id="{FECFFA4C-89F6-3C43-9AD7-310F620AA13A}"/>
              </a:ext>
            </a:extLst>
          </p:cNvPr>
          <p:cNvSpPr/>
          <p:nvPr/>
        </p:nvSpPr>
        <p:spPr>
          <a:xfrm>
            <a:off x="16308003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sp>
        <p:nvSpPr>
          <p:cNvPr id="66" name="Shape 165">
            <a:extLst>
              <a:ext uri="{FF2B5EF4-FFF2-40B4-BE49-F238E27FC236}">
                <a16:creationId xmlns:a16="http://schemas.microsoft.com/office/drawing/2014/main" id="{699BC950-6755-8D41-8F83-1696531A0D1C}"/>
              </a:ext>
            </a:extLst>
          </p:cNvPr>
          <p:cNvSpPr/>
          <p:nvPr/>
        </p:nvSpPr>
        <p:spPr>
          <a:xfrm>
            <a:off x="19161251" y="10296314"/>
            <a:ext cx="4314942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[</a:t>
            </a:r>
            <a:r>
              <a:rPr lang="en-AU" dirty="0"/>
              <a:t>flexible</a:t>
            </a:r>
            <a:r>
              <a:rPr dirty="0"/>
              <a:t>] </a:t>
            </a:r>
          </a:p>
        </p:txBody>
      </p:sp>
      <p:sp>
        <p:nvSpPr>
          <p:cNvPr id="67" name="Shape 166">
            <a:extLst>
              <a:ext uri="{FF2B5EF4-FFF2-40B4-BE49-F238E27FC236}">
                <a16:creationId xmlns:a16="http://schemas.microsoft.com/office/drawing/2014/main" id="{555BC844-17D9-6340-872B-54B824BA4889}"/>
              </a:ext>
            </a:extLst>
          </p:cNvPr>
          <p:cNvSpPr/>
          <p:nvPr/>
        </p:nvSpPr>
        <p:spPr>
          <a:xfrm>
            <a:off x="340383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en-AU" dirty="0"/>
              <a:t>[15 mins</a:t>
            </a:r>
            <a:r>
              <a:rPr dirty="0"/>
              <a:t>] </a:t>
            </a:r>
          </a:p>
        </p:txBody>
      </p:sp>
      <p:sp>
        <p:nvSpPr>
          <p:cNvPr id="68" name="Shape 167">
            <a:extLst>
              <a:ext uri="{FF2B5EF4-FFF2-40B4-BE49-F238E27FC236}">
                <a16:creationId xmlns:a16="http://schemas.microsoft.com/office/drawing/2014/main" id="{1BEB8A9C-8641-4447-BFB1-3B582F00F53C}"/>
              </a:ext>
            </a:extLst>
          </p:cNvPr>
          <p:cNvSpPr/>
          <p:nvPr/>
        </p:nvSpPr>
        <p:spPr>
          <a:xfrm>
            <a:off x="6649841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69" name="Shape 168">
            <a:extLst>
              <a:ext uri="{FF2B5EF4-FFF2-40B4-BE49-F238E27FC236}">
                <a16:creationId xmlns:a16="http://schemas.microsoft.com/office/drawing/2014/main" id="{2125BD1A-1251-4F45-92C1-D293631CC142}"/>
              </a:ext>
            </a:extLst>
          </p:cNvPr>
          <p:cNvSpPr/>
          <p:nvPr/>
        </p:nvSpPr>
        <p:spPr>
          <a:xfrm>
            <a:off x="9869228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15 mins</a:t>
            </a:r>
            <a:r>
              <a:rPr dirty="0"/>
              <a:t>] </a:t>
            </a:r>
          </a:p>
        </p:txBody>
      </p:sp>
      <p:sp>
        <p:nvSpPr>
          <p:cNvPr id="70" name="Shape 169">
            <a:extLst>
              <a:ext uri="{FF2B5EF4-FFF2-40B4-BE49-F238E27FC236}">
                <a16:creationId xmlns:a16="http://schemas.microsoft.com/office/drawing/2014/main" id="{F1A75A62-A699-C34C-B785-07C6B62618EC}"/>
              </a:ext>
            </a:extLst>
          </p:cNvPr>
          <p:cNvSpPr/>
          <p:nvPr/>
        </p:nvSpPr>
        <p:spPr>
          <a:xfrm>
            <a:off x="13088615" y="10296314"/>
            <a:ext cx="3582665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[</a:t>
            </a:r>
            <a:r>
              <a:rPr lang="en-AU" dirty="0"/>
              <a:t>20 mins</a:t>
            </a:r>
            <a:r>
              <a:rPr dirty="0"/>
              <a:t>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649117-8B7A-914F-8C73-01774E3231FD}"/>
              </a:ext>
            </a:extLst>
          </p:cNvPr>
          <p:cNvGrpSpPr/>
          <p:nvPr/>
        </p:nvGrpSpPr>
        <p:grpSpPr>
          <a:xfrm>
            <a:off x="1478213" y="-62841"/>
            <a:ext cx="20354865" cy="10296469"/>
            <a:chOff x="1478213" y="-62841"/>
            <a:chExt cx="20354865" cy="10296469"/>
          </a:xfrm>
        </p:grpSpPr>
        <p:sp>
          <p:nvSpPr>
            <p:cNvPr id="337" name="Shape 337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DB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19432526" y="10975078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6CCD7E-AD73-6948-B009-37F722AD1343}"/>
              </a:ext>
            </a:extLst>
          </p:cNvPr>
          <p:cNvGrpSpPr/>
          <p:nvPr/>
        </p:nvGrpSpPr>
        <p:grpSpPr>
          <a:xfrm>
            <a:off x="385152" y="-1039931"/>
            <a:ext cx="24348987" cy="11273559"/>
            <a:chOff x="385152" y="-1039931"/>
            <a:chExt cx="24348987" cy="11273559"/>
          </a:xfrm>
        </p:grpSpPr>
        <p:sp>
          <p:nvSpPr>
            <p:cNvPr id="42" name="Shape 139">
              <a:extLst>
                <a:ext uri="{FF2B5EF4-FFF2-40B4-BE49-F238E27FC236}">
                  <a16:creationId xmlns:a16="http://schemas.microsoft.com/office/drawing/2014/main" id="{2BDDD308-7204-A247-9EED-850ADCBAB6B2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Shape 140">
              <a:extLst>
                <a:ext uri="{FF2B5EF4-FFF2-40B4-BE49-F238E27FC236}">
                  <a16:creationId xmlns:a16="http://schemas.microsoft.com/office/drawing/2014/main" id="{B6982B9C-62DB-8F4D-ABC4-5491695FC73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Shape 141">
              <a:extLst>
                <a:ext uri="{FF2B5EF4-FFF2-40B4-BE49-F238E27FC236}">
                  <a16:creationId xmlns:a16="http://schemas.microsoft.com/office/drawing/2014/main" id="{2BA57040-A409-BE42-99FA-F00178D273A0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Shape 142">
              <a:extLst>
                <a:ext uri="{FF2B5EF4-FFF2-40B4-BE49-F238E27FC236}">
                  <a16:creationId xmlns:a16="http://schemas.microsoft.com/office/drawing/2014/main" id="{B3B8F605-80BF-DB4D-BDDC-65DA6E6562DC}"/>
                </a:ext>
              </a:extLst>
            </p:cNvPr>
            <p:cNvSpPr/>
            <p:nvPr/>
          </p:nvSpPr>
          <p:spPr>
            <a:xfrm>
              <a:off x="19483442" y="-539579"/>
              <a:ext cx="5250697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</a:t>
              </a:r>
              <a:r>
                <a:rPr lang="en-AU" dirty="0"/>
                <a:t>48</a:t>
              </a:r>
              <a:endParaRPr dirty="0"/>
            </a:p>
          </p:txBody>
        </p:sp>
        <p:sp>
          <p:nvSpPr>
            <p:cNvPr id="48" name="Shape 145">
              <a:extLst>
                <a:ext uri="{FF2B5EF4-FFF2-40B4-BE49-F238E27FC236}">
                  <a16:creationId xmlns:a16="http://schemas.microsoft.com/office/drawing/2014/main" id="{4559E206-E00F-A146-887B-8179A081E703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Context</a:t>
              </a:r>
              <a:endParaRPr sz="16000" spc="-319" dirty="0"/>
            </a:p>
          </p:txBody>
        </p:sp>
        <p:sp>
          <p:nvSpPr>
            <p:cNvPr id="50" name="Shape 147">
              <a:extLst>
                <a:ext uri="{FF2B5EF4-FFF2-40B4-BE49-F238E27FC236}">
                  <a16:creationId xmlns:a16="http://schemas.microsoft.com/office/drawing/2014/main" id="{172F5671-4E98-3E44-80A1-00F093FD13C2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Shape 148">
              <a:extLst>
                <a:ext uri="{FF2B5EF4-FFF2-40B4-BE49-F238E27FC236}">
                  <a16:creationId xmlns:a16="http://schemas.microsoft.com/office/drawing/2014/main" id="{EAEBA176-1F03-5942-B13B-FFA11C2EC0B5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52" name="Shape 149">
              <a:extLst>
                <a:ext uri="{FF2B5EF4-FFF2-40B4-BE49-F238E27FC236}">
                  <a16:creationId xmlns:a16="http://schemas.microsoft.com/office/drawing/2014/main" id="{6D641C5B-A232-0844-8EE6-9E4D9B12E8A8}"/>
                </a:ext>
              </a:extLst>
            </p:cNvPr>
            <p:cNvSpPr/>
            <p:nvPr/>
          </p:nvSpPr>
          <p:spPr>
            <a:xfrm>
              <a:off x="20414752" y="3320330"/>
              <a:ext cx="3807130" cy="19909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3-4 participants, 1-2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facilitators, scissors,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glue, pens, recording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2400" dirty="0"/>
                <a:t>equipment</a:t>
              </a:r>
              <a:endParaRPr sz="24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6" name="Shape 153">
              <a:extLst>
                <a:ext uri="{FF2B5EF4-FFF2-40B4-BE49-F238E27FC236}">
                  <a16:creationId xmlns:a16="http://schemas.microsoft.com/office/drawing/2014/main" id="{F113F18E-7AB9-274B-BFB2-8F1FC9A0F557}"/>
                </a:ext>
              </a:extLst>
            </p:cNvPr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Shape 154">
              <a:extLst>
                <a:ext uri="{FF2B5EF4-FFF2-40B4-BE49-F238E27FC236}">
                  <a16:creationId xmlns:a16="http://schemas.microsoft.com/office/drawing/2014/main" id="{53765558-DCE3-0C44-AC0B-80B1C4E728AC}"/>
                </a:ext>
              </a:extLst>
            </p:cNvPr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8" name="Shape 155">
              <a:extLst>
                <a:ext uri="{FF2B5EF4-FFF2-40B4-BE49-F238E27FC236}">
                  <a16:creationId xmlns:a16="http://schemas.microsoft.com/office/drawing/2014/main" id="{983B3EAA-CBDA-7E4C-9255-4E7B8FC44B78}"/>
                </a:ext>
              </a:extLst>
            </p:cNvPr>
            <p:cNvSpPr/>
            <p:nvPr/>
          </p:nvSpPr>
          <p:spPr>
            <a:xfrm>
              <a:off x="20794536" y="9195086"/>
              <a:ext cx="1038542" cy="1038541"/>
            </a:xfrm>
            <a:prstGeom prst="ellipse">
              <a:avLst/>
            </a:prstGeom>
            <a:solidFill>
              <a:srgbClr val="DC5C5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59" name="Shape 156">
              <a:extLst>
                <a:ext uri="{FF2B5EF4-FFF2-40B4-BE49-F238E27FC236}">
                  <a16:creationId xmlns:a16="http://schemas.microsoft.com/office/drawing/2014/main" id="{5BC0876F-4640-994B-8802-85B7BFE4040C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" name="Shape 157">
              <a:extLst>
                <a:ext uri="{FF2B5EF4-FFF2-40B4-BE49-F238E27FC236}">
                  <a16:creationId xmlns:a16="http://schemas.microsoft.com/office/drawing/2014/main" id="{42FCBA31-8000-A34E-8B8E-9B7400B77BF1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1" name="Shape 158">
              <a:extLst>
                <a:ext uri="{FF2B5EF4-FFF2-40B4-BE49-F238E27FC236}">
                  <a16:creationId xmlns:a16="http://schemas.microsoft.com/office/drawing/2014/main" id="{B81AD3FD-1A60-0B4F-A7C9-1B29BEE9D559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2" name="Shape 159">
              <a:extLst>
                <a:ext uri="{FF2B5EF4-FFF2-40B4-BE49-F238E27FC236}">
                  <a16:creationId xmlns:a16="http://schemas.microsoft.com/office/drawing/2014/main" id="{3374DB8F-6BCB-8044-BBB1-584D14E2F1D5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4" name="Shape 163">
              <a:extLst>
                <a:ext uri="{FF2B5EF4-FFF2-40B4-BE49-F238E27FC236}">
                  <a16:creationId xmlns:a16="http://schemas.microsoft.com/office/drawing/2014/main" id="{74F7AE4B-C0E2-C94C-A4A1-9B13533F57BE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</p:grpSp>
      <p:pic>
        <p:nvPicPr>
          <p:cNvPr id="89" name="Picture 88" descr="A close - up of a machine&#10;&#10;Description automatically generated with low confidence">
            <a:extLst>
              <a:ext uri="{FF2B5EF4-FFF2-40B4-BE49-F238E27FC236}">
                <a16:creationId xmlns:a16="http://schemas.microsoft.com/office/drawing/2014/main" id="{055FA961-0336-B14B-8820-F0287EA275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33117" r="4102" b="21978"/>
          <a:stretch/>
        </p:blipFill>
        <p:spPr>
          <a:xfrm>
            <a:off x="-22392" y="-1"/>
            <a:ext cx="19428626" cy="5944405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FA2F9EDC-0DF5-5141-95DD-9774083AE37B}"/>
              </a:ext>
            </a:extLst>
          </p:cNvPr>
          <p:cNvGrpSpPr/>
          <p:nvPr/>
        </p:nvGrpSpPr>
        <p:grpSpPr>
          <a:xfrm>
            <a:off x="-110395" y="-1039931"/>
            <a:ext cx="24844535" cy="11273559"/>
            <a:chOff x="-110395" y="-1039931"/>
            <a:chExt cx="24844535" cy="11273559"/>
          </a:xfrm>
        </p:grpSpPr>
        <p:sp>
          <p:nvSpPr>
            <p:cNvPr id="91" name="Shape 139">
              <a:extLst>
                <a:ext uri="{FF2B5EF4-FFF2-40B4-BE49-F238E27FC236}">
                  <a16:creationId xmlns:a16="http://schemas.microsoft.com/office/drawing/2014/main" id="{85E8C7AC-5EF7-C140-B0BA-12B25044CB80}"/>
                </a:ext>
              </a:extLst>
            </p:cNvPr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2" name="Shape 140">
              <a:extLst>
                <a:ext uri="{FF2B5EF4-FFF2-40B4-BE49-F238E27FC236}">
                  <a16:creationId xmlns:a16="http://schemas.microsoft.com/office/drawing/2014/main" id="{AE6279D0-2A76-A74B-B739-DA4488FCBB08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3" name="Shape 141">
              <a:extLst>
                <a:ext uri="{FF2B5EF4-FFF2-40B4-BE49-F238E27FC236}">
                  <a16:creationId xmlns:a16="http://schemas.microsoft.com/office/drawing/2014/main" id="{38BB8EE4-85F7-5447-8330-BBB47E693B4F}"/>
                </a:ext>
              </a:extLst>
            </p:cNvPr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" name="Shape 142">
              <a:extLst>
                <a:ext uri="{FF2B5EF4-FFF2-40B4-BE49-F238E27FC236}">
                  <a16:creationId xmlns:a16="http://schemas.microsoft.com/office/drawing/2014/main" id="{186608F6-2C0A-5543-B01B-0F4654F5B848}"/>
                </a:ext>
              </a:extLst>
            </p:cNvPr>
            <p:cNvSpPr/>
            <p:nvPr/>
          </p:nvSpPr>
          <p:spPr>
            <a:xfrm>
              <a:off x="18613692" y="-539579"/>
              <a:ext cx="6120448" cy="26070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dirty="0"/>
                <a:t>  </a:t>
              </a:r>
              <a:r>
                <a:rPr dirty="0"/>
                <a:t>PAGE </a:t>
              </a:r>
              <a:r>
                <a:rPr lang="en-AU" dirty="0"/>
                <a:t>104</a:t>
              </a:r>
              <a:endParaRPr dirty="0"/>
            </a:p>
          </p:txBody>
        </p:sp>
        <p:sp>
          <p:nvSpPr>
            <p:cNvPr id="95" name="Shape 143">
              <a:extLst>
                <a:ext uri="{FF2B5EF4-FFF2-40B4-BE49-F238E27FC236}">
                  <a16:creationId xmlns:a16="http://schemas.microsoft.com/office/drawing/2014/main" id="{D62CC115-6556-764A-AE75-6851C02C2321}"/>
                </a:ext>
              </a:extLst>
            </p:cNvPr>
            <p:cNvSpPr/>
            <p:nvPr/>
          </p:nvSpPr>
          <p:spPr>
            <a:xfrm>
              <a:off x="-110395" y="609796"/>
              <a:ext cx="12005529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96" name="Shape 144">
              <a:extLst>
                <a:ext uri="{FF2B5EF4-FFF2-40B4-BE49-F238E27FC236}">
                  <a16:creationId xmlns:a16="http://schemas.microsoft.com/office/drawing/2014/main" id="{DA4B40D0-E824-8C4A-B675-856C997946D8}"/>
                </a:ext>
              </a:extLst>
            </p:cNvPr>
            <p:cNvSpPr/>
            <p:nvPr/>
          </p:nvSpPr>
          <p:spPr>
            <a:xfrm rot="5400000">
              <a:off x="11368800" y="1134957"/>
              <a:ext cx="2321715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7" name="Shape 145">
              <a:extLst>
                <a:ext uri="{FF2B5EF4-FFF2-40B4-BE49-F238E27FC236}">
                  <a16:creationId xmlns:a16="http://schemas.microsoft.com/office/drawing/2014/main" id="{007FB89A-550F-3047-B71E-048081B4E7AF}"/>
                </a:ext>
              </a:extLst>
            </p:cNvPr>
            <p:cNvSpPr/>
            <p:nvPr/>
          </p:nvSpPr>
          <p:spPr>
            <a:xfrm>
              <a:off x="385152" y="-1039931"/>
              <a:ext cx="9610201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Material</a:t>
              </a:r>
              <a:endParaRPr sz="16000" spc="-319" dirty="0"/>
            </a:p>
          </p:txBody>
        </p:sp>
        <p:sp>
          <p:nvSpPr>
            <p:cNvPr id="98" name="Shape 146">
              <a:extLst>
                <a:ext uri="{FF2B5EF4-FFF2-40B4-BE49-F238E27FC236}">
                  <a16:creationId xmlns:a16="http://schemas.microsoft.com/office/drawing/2014/main" id="{5A2B62BB-5330-4040-BC67-DDF22C6AB05C}"/>
                </a:ext>
              </a:extLst>
            </p:cNvPr>
            <p:cNvSpPr/>
            <p:nvPr/>
          </p:nvSpPr>
          <p:spPr>
            <a:xfrm>
              <a:off x="1334644" y="6636377"/>
              <a:ext cx="21354888" cy="21140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rPr lang="en-AU" dirty="0"/>
                <a:t>In this exercise, you will come up with new concepts by comparing a new</a:t>
              </a:r>
            </a:p>
            <a:p>
              <a:r>
                <a:rPr lang="en-AU" dirty="0"/>
                <a:t>material with existing materials that have similar qualities. Use the template on the</a:t>
              </a:r>
            </a:p>
            <a:p>
              <a:r>
                <a:rPr lang="en-AU" dirty="0"/>
                <a:t>companion website. Focus on your own design problem, or follow the ‘Environmentally</a:t>
              </a:r>
            </a:p>
            <a:p>
              <a:r>
                <a:rPr lang="en-AU" dirty="0"/>
                <a:t>Resilient Communities’ brief (p.205).</a:t>
              </a:r>
              <a:r>
                <a:rPr dirty="0"/>
                <a:t> </a:t>
              </a:r>
            </a:p>
          </p:txBody>
        </p:sp>
        <p:sp>
          <p:nvSpPr>
            <p:cNvPr id="99" name="Shape 147">
              <a:extLst>
                <a:ext uri="{FF2B5EF4-FFF2-40B4-BE49-F238E27FC236}">
                  <a16:creationId xmlns:a16="http://schemas.microsoft.com/office/drawing/2014/main" id="{07F0E9E8-7396-BD4F-BED7-3F49CF83195B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0" name="Shape 148">
              <a:extLst>
                <a:ext uri="{FF2B5EF4-FFF2-40B4-BE49-F238E27FC236}">
                  <a16:creationId xmlns:a16="http://schemas.microsoft.com/office/drawing/2014/main" id="{CF1F76F8-670D-E644-BB37-767A8CC3F72A}"/>
                </a:ext>
              </a:extLst>
            </p:cNvPr>
            <p:cNvSpPr/>
            <p:nvPr/>
          </p:nvSpPr>
          <p:spPr>
            <a:xfrm>
              <a:off x="18112142" y="3266047"/>
              <a:ext cx="6328532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01" name="Shape 149">
              <a:extLst>
                <a:ext uri="{FF2B5EF4-FFF2-40B4-BE49-F238E27FC236}">
                  <a16:creationId xmlns:a16="http://schemas.microsoft.com/office/drawing/2014/main" id="{AB3EAF91-31A0-A948-9B24-F2FBA0186671}"/>
                </a:ext>
              </a:extLst>
            </p:cNvPr>
            <p:cNvSpPr/>
            <p:nvPr/>
          </p:nvSpPr>
          <p:spPr>
            <a:xfrm>
              <a:off x="19398447" y="3551163"/>
              <a:ext cx="4823435" cy="1529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YOU WILL NEED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Pen, paper, a range of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3000" dirty="0"/>
                <a:t>materials (optional)</a:t>
              </a:r>
              <a:endParaRPr sz="300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02" name="Shape 150">
              <a:extLst>
                <a:ext uri="{FF2B5EF4-FFF2-40B4-BE49-F238E27FC236}">
                  <a16:creationId xmlns:a16="http://schemas.microsoft.com/office/drawing/2014/main" id="{A1F7AFAD-BFD7-B145-BEED-E4BA6CC41504}"/>
                </a:ext>
              </a:extLst>
            </p:cNvPr>
            <p:cNvSpPr/>
            <p:nvPr/>
          </p:nvSpPr>
          <p:spPr>
            <a:xfrm>
              <a:off x="-100301" y="3057910"/>
              <a:ext cx="12986454" cy="2321715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 dirty="0"/>
            </a:p>
          </p:txBody>
        </p:sp>
        <p:sp>
          <p:nvSpPr>
            <p:cNvPr id="103" name="Shape 151">
              <a:extLst>
                <a:ext uri="{FF2B5EF4-FFF2-40B4-BE49-F238E27FC236}">
                  <a16:creationId xmlns:a16="http://schemas.microsoft.com/office/drawing/2014/main" id="{63181677-5EFC-AD49-9122-E194EA9FAFCE}"/>
                </a:ext>
              </a:extLst>
            </p:cNvPr>
            <p:cNvSpPr/>
            <p:nvPr/>
          </p:nvSpPr>
          <p:spPr>
            <a:xfrm rot="5400000">
              <a:off x="9976984" y="3583071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7" name="Shape 156">
              <a:extLst>
                <a:ext uri="{FF2B5EF4-FFF2-40B4-BE49-F238E27FC236}">
                  <a16:creationId xmlns:a16="http://schemas.microsoft.com/office/drawing/2014/main" id="{A0595E36-42BB-2D47-8EC8-9B8C56D216FC}"/>
                </a:ext>
              </a:extLst>
            </p:cNvPr>
            <p:cNvSpPr/>
            <p:nvPr/>
          </p:nvSpPr>
          <p:spPr>
            <a:xfrm>
              <a:off x="4697601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08" name="Shape 157">
              <a:extLst>
                <a:ext uri="{FF2B5EF4-FFF2-40B4-BE49-F238E27FC236}">
                  <a16:creationId xmlns:a16="http://schemas.microsoft.com/office/drawing/2014/main" id="{10BF2819-C96B-3B44-816C-AAA98450235E}"/>
                </a:ext>
              </a:extLst>
            </p:cNvPr>
            <p:cNvSpPr/>
            <p:nvPr/>
          </p:nvSpPr>
          <p:spPr>
            <a:xfrm>
              <a:off x="7916988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09" name="Shape 158">
              <a:extLst>
                <a:ext uri="{FF2B5EF4-FFF2-40B4-BE49-F238E27FC236}">
                  <a16:creationId xmlns:a16="http://schemas.microsoft.com/office/drawing/2014/main" id="{96E099BA-2951-BC4B-BBF9-696BA1C995FB}"/>
                </a:ext>
              </a:extLst>
            </p:cNvPr>
            <p:cNvSpPr/>
            <p:nvPr/>
          </p:nvSpPr>
          <p:spPr>
            <a:xfrm>
              <a:off x="11136375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10" name="Shape 159">
              <a:extLst>
                <a:ext uri="{FF2B5EF4-FFF2-40B4-BE49-F238E27FC236}">
                  <a16:creationId xmlns:a16="http://schemas.microsoft.com/office/drawing/2014/main" id="{7C541B2B-3FBD-524F-ACC5-EA131741FCB4}"/>
                </a:ext>
              </a:extLst>
            </p:cNvPr>
            <p:cNvSpPr/>
            <p:nvPr/>
          </p:nvSpPr>
          <p:spPr>
            <a:xfrm>
              <a:off x="14355762" y="9195086"/>
              <a:ext cx="1038541" cy="1038541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11" name="Shape 163">
              <a:extLst>
                <a:ext uri="{FF2B5EF4-FFF2-40B4-BE49-F238E27FC236}">
                  <a16:creationId xmlns:a16="http://schemas.microsoft.com/office/drawing/2014/main" id="{8F711C5D-BFE3-114D-A6B1-853D60173717}"/>
                </a:ext>
              </a:extLst>
            </p:cNvPr>
            <p:cNvSpPr/>
            <p:nvPr/>
          </p:nvSpPr>
          <p:spPr>
            <a:xfrm>
              <a:off x="17575150" y="9195086"/>
              <a:ext cx="1038541" cy="1038542"/>
            </a:xfrm>
            <a:prstGeom prst="ellipse">
              <a:avLst/>
            </a:prstGeom>
            <a:solidFill>
              <a:srgbClr val="C0C0C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12" name="Shape 152">
              <a:extLst>
                <a:ext uri="{FF2B5EF4-FFF2-40B4-BE49-F238E27FC236}">
                  <a16:creationId xmlns:a16="http://schemas.microsoft.com/office/drawing/2014/main" id="{EC486F94-C790-1A45-9C88-7A1B5533813D}"/>
                </a:ext>
              </a:extLst>
            </p:cNvPr>
            <p:cNvSpPr/>
            <p:nvPr/>
          </p:nvSpPr>
          <p:spPr>
            <a:xfrm>
              <a:off x="369844" y="1408182"/>
              <a:ext cx="13084209" cy="3931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lang="en-AU" sz="16000" spc="-319" dirty="0"/>
                <a:t>Exploration</a:t>
              </a:r>
              <a:endParaRPr sz="16000" spc="-319" dirty="0"/>
            </a:p>
          </p:txBody>
        </p:sp>
      </p:grpSp>
      <p:sp>
        <p:nvSpPr>
          <p:cNvPr id="71" name="Shape 144">
            <a:extLst>
              <a:ext uri="{FF2B5EF4-FFF2-40B4-BE49-F238E27FC236}">
                <a16:creationId xmlns:a16="http://schemas.microsoft.com/office/drawing/2014/main" id="{0BDE0894-0DC3-BA49-AB74-6FAAEF09879D}"/>
              </a:ext>
            </a:extLst>
          </p:cNvPr>
          <p:cNvSpPr/>
          <p:nvPr/>
        </p:nvSpPr>
        <p:spPr>
          <a:xfrm rot="5400000">
            <a:off x="12360992" y="3581052"/>
            <a:ext cx="2321715" cy="127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1385</Words>
  <Application>Microsoft Macintosh PowerPoint</Application>
  <PresentationFormat>Custom</PresentationFormat>
  <Paragraphs>321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Helvetica Neue Light</vt:lpstr>
      <vt:lpstr>Montserrat Bold</vt:lpstr>
      <vt:lpstr>Montserrat Regular</vt:lpstr>
      <vt:lpstr>Montserrat-Italic</vt:lpstr>
      <vt:lpstr>Montserrat-BoldItalic</vt:lpstr>
      <vt:lpstr>Tw Cen MT</vt:lpstr>
      <vt:lpstr>Montserrat Medium</vt:lpstr>
      <vt:lpstr>Helvetica Neue Thin</vt:lpstr>
      <vt:lpstr>Palatino</vt:lpstr>
      <vt:lpstr>Helvetica Neue Medium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Melinda Gaughwin</cp:lastModifiedBy>
  <cp:revision>26</cp:revision>
  <dcterms:modified xsi:type="dcterms:W3CDTF">2021-01-31T05:03:31Z</dcterms:modified>
</cp:coreProperties>
</file>