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24384000" cy="13716000"/>
  <p:notesSz cx="6858000" cy="9144000"/>
  <p:embeddedFontLst>
    <p:embeddedFont>
      <p:font typeface="Avenir Next" panose="020B0503020202020204" pitchFamily="34" charset="0"/>
      <p:regular r:id="rId13"/>
      <p:bold r:id="rId14"/>
      <p:italic r:id="rId15"/>
      <p:boldItalic r:id="rId16"/>
    </p:embeddedFont>
    <p:embeddedFont>
      <p:font typeface="Montserrat Bold" pitchFamily="2" charset="77"/>
      <p:bold r:id="rId17"/>
      <p:italic r:id="rId18"/>
      <p:boldItalic r:id="rId19"/>
    </p:embeddedFont>
    <p:embeddedFont>
      <p:font typeface="Montserrat Medium" pitchFamily="2" charset="77"/>
      <p:regular r:id="rId20"/>
      <p:italic r:id="rId21"/>
    </p:embeddedFont>
    <p:embeddedFont>
      <p:font typeface="Montserrat-BoldItalic" pitchFamily="2" charset="77"/>
      <p:bold r:id="rId22"/>
      <p:italic r:id="rId23"/>
      <p:boldItalic r:id="rId24"/>
    </p:embeddedFont>
    <p:embeddedFont>
      <p:font typeface="Montserrat-Italic" pitchFamily="2" charset="77"/>
      <p:italic r:id="rId25"/>
    </p:embeddedFont>
    <p:embeddedFont>
      <p:font typeface="Tw Cen MT" panose="020B0602020104020603" pitchFamily="34" charset="77"/>
      <p:regular r:id="rId26"/>
      <p:bold r:id="rId27"/>
      <p:italic r:id="rId28"/>
      <p:boldItalic r:id="rId29"/>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0"/>
    <p:restoredTop sz="94698"/>
  </p:normalViewPr>
  <p:slideViewPr>
    <p:cSldViewPr snapToGrid="0" snapToObjects="1">
      <p:cViewPr varScale="1">
        <p:scale>
          <a:sx n="55" d="100"/>
          <a:sy n="55" d="100"/>
        </p:scale>
        <p:origin x="93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0F0D2-392D-2846-96C4-A8580E6CA8E6}"/>
              </a:ext>
            </a:extLst>
          </p:cNvPr>
          <p:cNvPicPr>
            <a:picLocks noChangeAspect="1"/>
          </p:cNvPicPr>
          <p:nvPr/>
        </p:nvPicPr>
        <p:blipFill>
          <a:blip r:embed="rId2"/>
          <a:stretch>
            <a:fillRect/>
          </a:stretch>
        </p:blipFill>
        <p:spPr>
          <a:xfrm>
            <a:off x="-19200" y="-22860"/>
            <a:ext cx="24438649" cy="11357380"/>
          </a:xfrm>
          <a:prstGeom prst="rect">
            <a:avLst/>
          </a:prstGeom>
        </p:spPr>
      </p:pic>
      <p:grpSp>
        <p:nvGrpSpPr>
          <p:cNvPr id="2" name="Group 1">
            <a:extLst>
              <a:ext uri="{FF2B5EF4-FFF2-40B4-BE49-F238E27FC236}">
                <a16:creationId xmlns:a16="http://schemas.microsoft.com/office/drawing/2014/main" id="{E1941647-D365-5E40-BDEF-EBAA2BBB6CFB}"/>
              </a:ext>
            </a:extLst>
          </p:cNvPr>
          <p:cNvGrpSpPr/>
          <p:nvPr/>
        </p:nvGrpSpPr>
        <p:grpSpPr>
          <a:xfrm>
            <a:off x="-3072" y="-40818"/>
            <a:ext cx="24422522" cy="13151856"/>
            <a:chOff x="-3072" y="-40818"/>
            <a:chExt cx="24422522" cy="13151856"/>
          </a:xfrm>
        </p:grpSpPr>
        <p:sp>
          <p:nvSpPr>
            <p:cNvPr id="120" name="Shape 120"/>
            <p:cNvSpPr/>
            <p:nvPr/>
          </p:nvSpPr>
          <p:spPr>
            <a:xfrm>
              <a:off x="585599" y="11961543"/>
              <a:ext cx="7033976" cy="102143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26</a:t>
              </a:r>
              <a:endParaRPr dirty="0"/>
            </a:p>
          </p:txBody>
        </p:sp>
        <p:sp>
          <p:nvSpPr>
            <p:cNvPr id="121" name="Shape 121"/>
            <p:cNvSpPr/>
            <p:nvPr/>
          </p:nvSpPr>
          <p:spPr>
            <a:xfrm>
              <a:off x="-3072" y="-40818"/>
              <a:ext cx="24406392" cy="11221231"/>
            </a:xfrm>
            <a:prstGeom prst="rect">
              <a:avLst/>
            </a:prstGeom>
            <a:solidFill>
              <a:srgbClr val="000000">
                <a:alpha val="30000"/>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208996" y="7419459"/>
              <a:ext cx="11629762" cy="189859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sz="5700" i="1">
                  <a:solidFill>
                    <a:srgbClr val="FFFFFF"/>
                  </a:solidFill>
                  <a:latin typeface="Palatino"/>
                  <a:ea typeface="Palatino"/>
                  <a:cs typeface="Palatino"/>
                  <a:sym typeface="Palatino"/>
                </a:defRPr>
              </a:lvl1pPr>
            </a:lstStyle>
            <a:p>
              <a:r>
                <a:rPr lang="en-AU" dirty="0"/>
                <a:t>Working backwards to</a:t>
              </a:r>
            </a:p>
            <a:p>
              <a:r>
                <a:rPr lang="en-AU" dirty="0"/>
                <a:t>implement a preferred future</a:t>
              </a:r>
            </a:p>
          </p:txBody>
        </p:sp>
        <p:sp>
          <p:nvSpPr>
            <p:cNvPr id="123" name="Shape 123"/>
            <p:cNvSpPr/>
            <p:nvPr/>
          </p:nvSpPr>
          <p:spPr>
            <a:xfrm>
              <a:off x="13058" y="4536284"/>
              <a:ext cx="1711586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4" name="Shape 124"/>
            <p:cNvSpPr/>
            <p:nvPr/>
          </p:nvSpPr>
          <p:spPr>
            <a:xfrm rot="5400000">
              <a:off x="16603226" y="5061445"/>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5" name="Shape 125"/>
            <p:cNvSpPr/>
            <p:nvPr/>
          </p:nvSpPr>
          <p:spPr>
            <a:xfrm>
              <a:off x="508604" y="2893750"/>
              <a:ext cx="1537111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sz="16000" spc="-319" dirty="0"/>
            </a:p>
          </p:txBody>
        </p:sp>
        <p:sp>
          <p:nvSpPr>
            <p:cNvPr id="126" name="Shape 126"/>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7" name="Shape 127"/>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625F49-35D4-CA4B-BF0C-9A9FEFB3F030}"/>
              </a:ext>
            </a:extLst>
          </p:cNvPr>
          <p:cNvGrpSpPr/>
          <p:nvPr/>
        </p:nvGrpSpPr>
        <p:grpSpPr>
          <a:xfrm>
            <a:off x="-36937" y="720955"/>
            <a:ext cx="24457874" cy="13025113"/>
            <a:chOff x="-36937" y="720955"/>
            <a:chExt cx="24457874" cy="13025113"/>
          </a:xfrm>
        </p:grpSpPr>
        <p:pic>
          <p:nvPicPr>
            <p:cNvPr id="352"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53"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54" name="Shape 354"/>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5" name="Shape 355"/>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56" name="Shape 356"/>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57" name="Shape 357"/>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58" name="Shape 358"/>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sp>
        <p:nvSpPr>
          <p:cNvPr id="132" name="Shape 132"/>
          <p:cNvSpPr/>
          <p:nvPr/>
        </p:nvSpPr>
        <p:spPr>
          <a:xfrm>
            <a:off x="688027" y="4106807"/>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grpSp>
        <p:nvGrpSpPr>
          <p:cNvPr id="2" name="Group 1">
            <a:extLst>
              <a:ext uri="{FF2B5EF4-FFF2-40B4-BE49-F238E27FC236}">
                <a16:creationId xmlns:a16="http://schemas.microsoft.com/office/drawing/2014/main" id="{F76C838A-F31E-6143-8F9E-15D8B34A04AF}"/>
              </a:ext>
            </a:extLst>
          </p:cNvPr>
          <p:cNvGrpSpPr/>
          <p:nvPr/>
        </p:nvGrpSpPr>
        <p:grpSpPr>
          <a:xfrm>
            <a:off x="-35678" y="-708310"/>
            <a:ext cx="23900312" cy="13817163"/>
            <a:chOff x="-35678" y="-708310"/>
            <a:chExt cx="23900312" cy="13817163"/>
          </a:xfrm>
        </p:grpSpPr>
        <p:sp>
          <p:nvSpPr>
            <p:cNvPr id="129" name="Shape 129"/>
            <p:cNvSpPr/>
            <p:nvPr/>
          </p:nvSpPr>
          <p:spPr>
            <a:xfrm>
              <a:off x="-35678" y="-1565"/>
              <a:ext cx="17058978" cy="3315436"/>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0" name="Shape 130"/>
            <p:cNvSpPr/>
            <p:nvPr/>
          </p:nvSpPr>
          <p:spPr>
            <a:xfrm rot="5400000">
              <a:off x="16261354" y="741540"/>
              <a:ext cx="3340385" cy="18292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DFFFD"/>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1" name="Shape 131"/>
            <p:cNvSpPr/>
            <p:nvPr/>
          </p:nvSpPr>
          <p:spPr>
            <a:xfrm>
              <a:off x="-19067" y="-708310"/>
              <a:ext cx="13486209" cy="403956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spc="-300">
                  <a:solidFill>
                    <a:srgbClr val="EE5150"/>
                  </a:solidFill>
                  <a:latin typeface="Avenir Next"/>
                  <a:ea typeface="Avenir Next"/>
                  <a:cs typeface="Avenir Next"/>
                  <a:sym typeface="Avenir Next"/>
                </a:defRPr>
              </a:pPr>
              <a:r>
                <a:rPr lang="en-AU" sz="16000" spc="-319" dirty="0" err="1"/>
                <a:t>Backcasting</a:t>
              </a:r>
              <a:endParaRPr sz="16000" spc="-319" dirty="0"/>
            </a:p>
          </p:txBody>
        </p:sp>
        <p:sp>
          <p:nvSpPr>
            <p:cNvPr id="133" name="Shape 133"/>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endParaRPr dirty="0"/>
          </a:p>
        </p:txBody>
      </p:sp>
      <p:sp>
        <p:nvSpPr>
          <p:cNvPr id="156" name="Shape 156"/>
          <p:cNvSpPr/>
          <p:nvPr/>
        </p:nvSpPr>
        <p:spPr>
          <a:xfrm>
            <a:off x="430829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157" name="Shape 157"/>
          <p:cNvSpPr/>
          <p:nvPr/>
        </p:nvSpPr>
        <p:spPr>
          <a:xfrm>
            <a:off x="7634027"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58" name="Shape 158"/>
          <p:cNvSpPr/>
          <p:nvPr/>
        </p:nvSpPr>
        <p:spPr>
          <a:xfrm>
            <a:off x="1095976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a:t>
            </a:r>
            <a:r>
              <a:rPr dirty="0"/>
              <a:t>mins] </a:t>
            </a:r>
          </a:p>
        </p:txBody>
      </p:sp>
      <p:sp>
        <p:nvSpPr>
          <p:cNvPr id="159" name="Shape 159"/>
          <p:cNvSpPr/>
          <p:nvPr/>
        </p:nvSpPr>
        <p:spPr>
          <a:xfrm>
            <a:off x="14360295"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60" name="Shape 160"/>
          <p:cNvSpPr/>
          <p:nvPr/>
        </p:nvSpPr>
        <p:spPr>
          <a:xfrm>
            <a:off x="176112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sp>
        <p:nvSpPr>
          <p:cNvPr id="162" name="Shape 162"/>
          <p:cNvSpPr/>
          <p:nvPr/>
        </p:nvSpPr>
        <p:spPr>
          <a:xfrm>
            <a:off x="15360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pic>
        <p:nvPicPr>
          <p:cNvPr id="30" name="Picture 29">
            <a:extLst>
              <a:ext uri="{FF2B5EF4-FFF2-40B4-BE49-F238E27FC236}">
                <a16:creationId xmlns:a16="http://schemas.microsoft.com/office/drawing/2014/main" id="{5ABCA870-9921-304D-8714-7D65CC396DD3}"/>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6ED29D89-E59A-FC4D-94ED-0D2CA10FE376}"/>
              </a:ext>
            </a:extLst>
          </p:cNvPr>
          <p:cNvGrpSpPr/>
          <p:nvPr/>
        </p:nvGrpSpPr>
        <p:grpSpPr>
          <a:xfrm>
            <a:off x="-23403" y="-576935"/>
            <a:ext cx="24486362" cy="10810562"/>
            <a:chOff x="-23403" y="-576935"/>
            <a:chExt cx="24486362" cy="10810562"/>
          </a:xfrm>
        </p:grpSpPr>
        <p:sp>
          <p:nvSpPr>
            <p:cNvPr id="136" name="Shape 13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7" name="Shape 13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8" name="Shape 13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Shape 139"/>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26</a:t>
              </a:r>
              <a:endParaRPr dirty="0"/>
            </a:p>
          </p:txBody>
        </p:sp>
        <p:sp>
          <p:nvSpPr>
            <p:cNvPr id="140" name="Shape 14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1" name="Shape 14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385152" y="34061"/>
              <a:ext cx="1514473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144" name="Shape 14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528290" y="3547064"/>
              <a:ext cx="4693592"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dirty="0">
                  <a:latin typeface="Montserrat Medium"/>
                  <a:ea typeface="Montserrat Medium"/>
                  <a:cs typeface="Montserrat Medium"/>
                  <a:sym typeface="Montserrat Medium"/>
                </a:rPr>
                <a:t>2+ people, pen, paper</a:t>
              </a:r>
              <a:r>
                <a:rPr lang="en-AU" dirty="0">
                  <a:latin typeface="Montserrat Medium"/>
                  <a:ea typeface="Montserrat Medium"/>
                  <a:cs typeface="Montserrat Medium"/>
                  <a:sym typeface="Montserrat Medium"/>
                </a:rPr>
                <a:t>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148" name="Shape 148"/>
            <p:cNvSpPr/>
            <p:nvPr/>
          </p:nvSpPr>
          <p:spPr>
            <a:xfrm flipV="1">
              <a:off x="1478212" y="9714357"/>
              <a:ext cx="1773404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9" name="Shape 149"/>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1" name="Shape 151"/>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2" name="Shape 152"/>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3" name="Shape 153"/>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4" name="Shape 15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5" name="Shape 15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6</a:t>
              </a:r>
            </a:p>
          </p:txBody>
        </p:sp>
      </p:grpSp>
      <p:sp>
        <p:nvSpPr>
          <p:cNvPr id="31" name="Shape 127">
            <a:extLst>
              <a:ext uri="{FF2B5EF4-FFF2-40B4-BE49-F238E27FC236}">
                <a16:creationId xmlns:a16="http://schemas.microsoft.com/office/drawing/2014/main" id="{581747C2-44E6-6F4C-9C6F-0A2D5737E817}"/>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86" name="Shape 186"/>
          <p:cNvSpPr/>
          <p:nvPr/>
        </p:nvSpPr>
        <p:spPr>
          <a:xfrm>
            <a:off x="430829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187" name="Shape 187"/>
          <p:cNvSpPr/>
          <p:nvPr/>
        </p:nvSpPr>
        <p:spPr>
          <a:xfrm>
            <a:off x="7634027"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88" name="Shape 188"/>
          <p:cNvSpPr/>
          <p:nvPr/>
        </p:nvSpPr>
        <p:spPr>
          <a:xfrm>
            <a:off x="1095976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mins] </a:t>
            </a:r>
          </a:p>
        </p:txBody>
      </p:sp>
      <p:sp>
        <p:nvSpPr>
          <p:cNvPr id="189" name="Shape 189"/>
          <p:cNvSpPr/>
          <p:nvPr/>
        </p:nvSpPr>
        <p:spPr>
          <a:xfrm>
            <a:off x="14360295"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90" name="Shape 190"/>
          <p:cNvSpPr/>
          <p:nvPr/>
        </p:nvSpPr>
        <p:spPr>
          <a:xfrm>
            <a:off x="176112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sp>
        <p:nvSpPr>
          <p:cNvPr id="192" name="Shape 192"/>
          <p:cNvSpPr/>
          <p:nvPr/>
        </p:nvSpPr>
        <p:spPr>
          <a:xfrm>
            <a:off x="3516736"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30" name="Picture 29">
            <a:extLst>
              <a:ext uri="{FF2B5EF4-FFF2-40B4-BE49-F238E27FC236}">
                <a16:creationId xmlns:a16="http://schemas.microsoft.com/office/drawing/2014/main" id="{0972C94A-07F1-7645-9A82-CFAFA73A1655}"/>
              </a:ext>
            </a:extLst>
          </p:cNvPr>
          <p:cNvPicPr>
            <a:picLocks noChangeAspect="1"/>
          </p:cNvPicPr>
          <p:nvPr/>
        </p:nvPicPr>
        <p:blipFill>
          <a:blip r:embed="rId2"/>
          <a:stretch>
            <a:fillRect/>
          </a:stretch>
        </p:blipFill>
        <p:spPr>
          <a:xfrm>
            <a:off x="3661" y="-22860"/>
            <a:ext cx="19479832" cy="5976185"/>
          </a:xfrm>
          <a:prstGeom prst="rect">
            <a:avLst/>
          </a:prstGeom>
        </p:spPr>
      </p:pic>
      <p:grpSp>
        <p:nvGrpSpPr>
          <p:cNvPr id="2" name="Group 1">
            <a:extLst>
              <a:ext uri="{FF2B5EF4-FFF2-40B4-BE49-F238E27FC236}">
                <a16:creationId xmlns:a16="http://schemas.microsoft.com/office/drawing/2014/main" id="{AAA922AA-13DD-3145-8873-D2582E211364}"/>
              </a:ext>
            </a:extLst>
          </p:cNvPr>
          <p:cNvGrpSpPr/>
          <p:nvPr/>
        </p:nvGrpSpPr>
        <p:grpSpPr>
          <a:xfrm>
            <a:off x="-23403" y="-75167"/>
            <a:ext cx="24486362" cy="10308794"/>
            <a:chOff x="-23403" y="-75167"/>
            <a:chExt cx="24486362" cy="10308794"/>
          </a:xfrm>
        </p:grpSpPr>
        <p:sp>
          <p:nvSpPr>
            <p:cNvPr id="166" name="Shape 16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7" name="Shape 16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8" name="Shape 16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9" name="Shape 169"/>
            <p:cNvSpPr/>
            <p:nvPr/>
          </p:nvSpPr>
          <p:spPr>
            <a:xfrm>
              <a:off x="19212262" y="1800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20</a:t>
              </a:r>
            </a:p>
          </p:txBody>
        </p:sp>
        <p:sp>
          <p:nvSpPr>
            <p:cNvPr id="170" name="Shape 17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71" name="Shape 17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385152" y="32344"/>
              <a:ext cx="1514473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173" name="Shape 17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174" name="Shape 17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5" name="Shape 17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6" name="Shape 176"/>
            <p:cNvSpPr/>
            <p:nvPr/>
          </p:nvSpPr>
          <p:spPr>
            <a:xfrm>
              <a:off x="19528290" y="3547064"/>
              <a:ext cx="4693592"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178" name="Shape 178"/>
            <p:cNvSpPr/>
            <p:nvPr/>
          </p:nvSpPr>
          <p:spPr>
            <a:xfrm>
              <a:off x="2479707" y="9714357"/>
              <a:ext cx="1661438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9" name="Shape 17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81" name="Shape 181"/>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2" name="Shape 182"/>
            <p:cNvSpPr/>
            <p:nvPr/>
          </p:nvSpPr>
          <p:spPr>
            <a:xfrm>
              <a:off x="4841347"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3" name="Shape 183"/>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84" name="Shape 18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85" name="Shape 18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1" name="Shape 127">
            <a:extLst>
              <a:ext uri="{FF2B5EF4-FFF2-40B4-BE49-F238E27FC236}">
                <a16:creationId xmlns:a16="http://schemas.microsoft.com/office/drawing/2014/main" id="{4AB85502-BCF6-8946-9081-39B756742A70}"/>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216" name="Shape 216"/>
          <p:cNvSpPr/>
          <p:nvPr/>
        </p:nvSpPr>
        <p:spPr>
          <a:xfrm>
            <a:off x="430829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17" name="Shape 217"/>
          <p:cNvSpPr/>
          <p:nvPr/>
        </p:nvSpPr>
        <p:spPr>
          <a:xfrm>
            <a:off x="7634027"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218" name="Shape 218"/>
          <p:cNvSpPr/>
          <p:nvPr/>
        </p:nvSpPr>
        <p:spPr>
          <a:xfrm>
            <a:off x="1095976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[30 </a:t>
            </a:r>
            <a:r>
              <a:rPr dirty="0"/>
              <a:t>mins] </a:t>
            </a:r>
          </a:p>
        </p:txBody>
      </p:sp>
      <p:sp>
        <p:nvSpPr>
          <p:cNvPr id="219" name="Shape 219"/>
          <p:cNvSpPr/>
          <p:nvPr/>
        </p:nvSpPr>
        <p:spPr>
          <a:xfrm>
            <a:off x="14360295"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a:t>15 </a:t>
            </a:r>
            <a:r>
              <a:t>mins</a:t>
            </a:r>
            <a:r>
              <a:rPr dirty="0"/>
              <a:t>] </a:t>
            </a:r>
          </a:p>
        </p:txBody>
      </p:sp>
      <p:sp>
        <p:nvSpPr>
          <p:cNvPr id="220" name="Shape 220"/>
          <p:cNvSpPr/>
          <p:nvPr/>
        </p:nvSpPr>
        <p:spPr>
          <a:xfrm>
            <a:off x="176112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22" name="Shape 222"/>
          <p:cNvSpPr/>
          <p:nvPr/>
        </p:nvSpPr>
        <p:spPr>
          <a:xfrm>
            <a:off x="6842471" y="11114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30" name="Picture 29">
            <a:extLst>
              <a:ext uri="{FF2B5EF4-FFF2-40B4-BE49-F238E27FC236}">
                <a16:creationId xmlns:a16="http://schemas.microsoft.com/office/drawing/2014/main" id="{F36F0306-C2DB-864B-8D15-17F1A8333BE9}"/>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07B171F5-26D2-4B47-AAC0-1713E2CF3B7F}"/>
              </a:ext>
            </a:extLst>
          </p:cNvPr>
          <p:cNvGrpSpPr/>
          <p:nvPr/>
        </p:nvGrpSpPr>
        <p:grpSpPr>
          <a:xfrm>
            <a:off x="-23403" y="-577429"/>
            <a:ext cx="24486362" cy="10811056"/>
            <a:chOff x="-23403" y="-577429"/>
            <a:chExt cx="24486362" cy="10811056"/>
          </a:xfrm>
        </p:grpSpPr>
        <p:sp>
          <p:nvSpPr>
            <p:cNvPr id="196" name="Shape 19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7" name="Shape 19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8" name="Shape 19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9" name="Shape 199"/>
            <p:cNvSpPr/>
            <p:nvPr/>
          </p:nvSpPr>
          <p:spPr>
            <a:xfrm>
              <a:off x="19212262" y="-57742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26</a:t>
              </a:r>
              <a:endParaRPr dirty="0"/>
            </a:p>
          </p:txBody>
        </p:sp>
        <p:sp>
          <p:nvSpPr>
            <p:cNvPr id="200" name="Shape 20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01" name="Shape 20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2" name="Shape 202"/>
            <p:cNvSpPr/>
            <p:nvPr/>
          </p:nvSpPr>
          <p:spPr>
            <a:xfrm>
              <a:off x="385152" y="32344"/>
              <a:ext cx="1514473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03" name="Shape 20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04" name="Shape 20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5" name="Shape 20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06" name="Shape 206"/>
            <p:cNvSpPr/>
            <p:nvPr/>
          </p:nvSpPr>
          <p:spPr>
            <a:xfrm>
              <a:off x="19528290" y="3547064"/>
              <a:ext cx="4693592"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08" name="Shape 208"/>
            <p:cNvSpPr/>
            <p:nvPr/>
          </p:nvSpPr>
          <p:spPr>
            <a:xfrm>
              <a:off x="2479707" y="9714357"/>
              <a:ext cx="1661438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9" name="Shape 20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11" name="Shape 211"/>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2" name="Shape 212"/>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13" name="Shape 213"/>
            <p:cNvSpPr/>
            <p:nvPr/>
          </p:nvSpPr>
          <p:spPr>
            <a:xfrm>
              <a:off x="8167082"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14" name="Shape 21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15" name="Shape 21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147">
            <a:extLst>
              <a:ext uri="{FF2B5EF4-FFF2-40B4-BE49-F238E27FC236}">
                <a16:creationId xmlns:a16="http://schemas.microsoft.com/office/drawing/2014/main" id="{BC415D8A-14EF-E644-97AB-F2D09901C91C}"/>
              </a:ext>
            </a:extLst>
          </p:cNvPr>
          <p:cNvSpPr/>
          <p:nvPr/>
        </p:nvSpPr>
        <p:spPr>
          <a:xfrm>
            <a:off x="960398"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endParaRPr dirty="0"/>
          </a:p>
        </p:txBody>
      </p:sp>
      <p:sp>
        <p:nvSpPr>
          <p:cNvPr id="34" name="Shape 156">
            <a:extLst>
              <a:ext uri="{FF2B5EF4-FFF2-40B4-BE49-F238E27FC236}">
                <a16:creationId xmlns:a16="http://schemas.microsoft.com/office/drawing/2014/main" id="{EB2C6EFF-E22A-C640-8750-D8696CF2DF36}"/>
              </a:ext>
            </a:extLst>
          </p:cNvPr>
          <p:cNvSpPr/>
          <p:nvPr/>
        </p:nvSpPr>
        <p:spPr>
          <a:xfrm>
            <a:off x="4323532"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35" name="Shape 157">
            <a:extLst>
              <a:ext uri="{FF2B5EF4-FFF2-40B4-BE49-F238E27FC236}">
                <a16:creationId xmlns:a16="http://schemas.microsoft.com/office/drawing/2014/main" id="{51741796-41F7-4D49-B775-1EB1CD1A7340}"/>
              </a:ext>
            </a:extLst>
          </p:cNvPr>
          <p:cNvSpPr/>
          <p:nvPr/>
        </p:nvSpPr>
        <p:spPr>
          <a:xfrm>
            <a:off x="7649267"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6" name="Shape 158">
            <a:extLst>
              <a:ext uri="{FF2B5EF4-FFF2-40B4-BE49-F238E27FC236}">
                <a16:creationId xmlns:a16="http://schemas.microsoft.com/office/drawing/2014/main" id="{88D7E4DD-E203-7144-9AA5-376C468B7066}"/>
              </a:ext>
            </a:extLst>
          </p:cNvPr>
          <p:cNvSpPr/>
          <p:nvPr/>
        </p:nvSpPr>
        <p:spPr>
          <a:xfrm>
            <a:off x="10975002"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a:t>
            </a:r>
            <a:r>
              <a:rPr dirty="0"/>
              <a:t>mins] </a:t>
            </a:r>
          </a:p>
        </p:txBody>
      </p:sp>
      <p:sp>
        <p:nvSpPr>
          <p:cNvPr id="37" name="Shape 159">
            <a:extLst>
              <a:ext uri="{FF2B5EF4-FFF2-40B4-BE49-F238E27FC236}">
                <a16:creationId xmlns:a16="http://schemas.microsoft.com/office/drawing/2014/main" id="{94E35316-CEEC-2744-B208-AD42B2FDD605}"/>
              </a:ext>
            </a:extLst>
          </p:cNvPr>
          <p:cNvSpPr/>
          <p:nvPr/>
        </p:nvSpPr>
        <p:spPr>
          <a:xfrm>
            <a:off x="14375535"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8" name="Shape 160">
            <a:extLst>
              <a:ext uri="{FF2B5EF4-FFF2-40B4-BE49-F238E27FC236}">
                <a16:creationId xmlns:a16="http://schemas.microsoft.com/office/drawing/2014/main" id="{315D04B6-7C6B-D64F-8B5F-0C48CA882D23}"/>
              </a:ext>
            </a:extLst>
          </p:cNvPr>
          <p:cNvSpPr/>
          <p:nvPr/>
        </p:nvSpPr>
        <p:spPr>
          <a:xfrm>
            <a:off x="17626473"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sp>
        <p:nvSpPr>
          <p:cNvPr id="252" name="Shape 252"/>
          <p:cNvSpPr/>
          <p:nvPr/>
        </p:nvSpPr>
        <p:spPr>
          <a:xfrm>
            <a:off x="10168207" y="11114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32" name="Picture 31">
            <a:extLst>
              <a:ext uri="{FF2B5EF4-FFF2-40B4-BE49-F238E27FC236}">
                <a16:creationId xmlns:a16="http://schemas.microsoft.com/office/drawing/2014/main" id="{EC90C5E2-814A-7A4F-A85A-23F7F3E06D3D}"/>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6925CF39-56B1-C14F-AEA9-3BBC50412A63}"/>
              </a:ext>
            </a:extLst>
          </p:cNvPr>
          <p:cNvGrpSpPr/>
          <p:nvPr/>
        </p:nvGrpSpPr>
        <p:grpSpPr>
          <a:xfrm>
            <a:off x="-23403" y="-577429"/>
            <a:ext cx="24486362" cy="10811056"/>
            <a:chOff x="-23403" y="-577429"/>
            <a:chExt cx="24486362" cy="10811056"/>
          </a:xfrm>
        </p:grpSpPr>
        <p:sp>
          <p:nvSpPr>
            <p:cNvPr id="226" name="Shape 22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7" name="Shape 22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8" name="Shape 22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9" name="Shape 229"/>
            <p:cNvSpPr/>
            <p:nvPr/>
          </p:nvSpPr>
          <p:spPr>
            <a:xfrm>
              <a:off x="19212262" y="-57742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26</a:t>
              </a:r>
              <a:endParaRPr dirty="0"/>
            </a:p>
          </p:txBody>
        </p:sp>
        <p:sp>
          <p:nvSpPr>
            <p:cNvPr id="230" name="Shape 23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31" name="Shape 23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2" name="Shape 232"/>
            <p:cNvSpPr/>
            <p:nvPr/>
          </p:nvSpPr>
          <p:spPr>
            <a:xfrm>
              <a:off x="385152" y="32344"/>
              <a:ext cx="1514473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33" name="Shape 23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34" name="Shape 23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5" name="Shape 23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36" name="Shape 236"/>
            <p:cNvSpPr/>
            <p:nvPr/>
          </p:nvSpPr>
          <p:spPr>
            <a:xfrm>
              <a:off x="19528290" y="3547064"/>
              <a:ext cx="4693592"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38" name="Shape 238"/>
            <p:cNvSpPr/>
            <p:nvPr/>
          </p:nvSpPr>
          <p:spPr>
            <a:xfrm>
              <a:off x="2479707" y="9714357"/>
              <a:ext cx="16732555"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9" name="Shape 23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41" name="Shape 241"/>
            <p:cNvSpPr/>
            <p:nvPr/>
          </p:nvSpPr>
          <p:spPr>
            <a:xfrm>
              <a:off x="11530217"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42" name="Shape 242"/>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43" name="Shape 243"/>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44" name="Shape 24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45" name="Shape 24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9" name="Shape 127">
            <a:extLst>
              <a:ext uri="{FF2B5EF4-FFF2-40B4-BE49-F238E27FC236}">
                <a16:creationId xmlns:a16="http://schemas.microsoft.com/office/drawing/2014/main" id="{C4012D72-875F-EB43-A93B-3AA3D55D4D5E}"/>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15777D2E-330B-C44A-94DB-EFD74DE00A93}"/>
              </a:ext>
            </a:extLst>
          </p:cNvPr>
          <p:cNvPicPr>
            <a:picLocks noChangeAspect="1"/>
          </p:cNvPicPr>
          <p:nvPr/>
        </p:nvPicPr>
        <p:blipFill>
          <a:blip r:embed="rId2"/>
          <a:stretch>
            <a:fillRect/>
          </a:stretch>
        </p:blipFill>
        <p:spPr>
          <a:xfrm>
            <a:off x="-19199" y="-22860"/>
            <a:ext cx="19479832" cy="5976185"/>
          </a:xfrm>
          <a:prstGeom prst="rect">
            <a:avLst/>
          </a:prstGeom>
        </p:spPr>
      </p:pic>
      <p:sp>
        <p:nvSpPr>
          <p:cNvPr id="268" name="Shape 268"/>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grpSp>
        <p:nvGrpSpPr>
          <p:cNvPr id="2" name="Group 1">
            <a:extLst>
              <a:ext uri="{FF2B5EF4-FFF2-40B4-BE49-F238E27FC236}">
                <a16:creationId xmlns:a16="http://schemas.microsoft.com/office/drawing/2014/main" id="{24E96082-C423-5546-88CF-E5031C4B3A81}"/>
              </a:ext>
            </a:extLst>
          </p:cNvPr>
          <p:cNvGrpSpPr/>
          <p:nvPr/>
        </p:nvGrpSpPr>
        <p:grpSpPr>
          <a:xfrm>
            <a:off x="-23403" y="-577429"/>
            <a:ext cx="24486362" cy="10811056"/>
            <a:chOff x="-23403" y="-577429"/>
            <a:chExt cx="24486362" cy="10811056"/>
          </a:xfrm>
        </p:grpSpPr>
        <p:sp>
          <p:nvSpPr>
            <p:cNvPr id="257" name="Shape 25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8" name="Shape 258"/>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9" name="Shape 259"/>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0" name="Shape 260"/>
            <p:cNvSpPr/>
            <p:nvPr/>
          </p:nvSpPr>
          <p:spPr>
            <a:xfrm>
              <a:off x="19212262" y="-57742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PAGE 26</a:t>
              </a:r>
            </a:p>
          </p:txBody>
        </p:sp>
        <p:sp>
          <p:nvSpPr>
            <p:cNvPr id="261" name="Shape 261"/>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62" name="Shape 262"/>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3" name="Shape 263"/>
            <p:cNvSpPr/>
            <p:nvPr/>
          </p:nvSpPr>
          <p:spPr>
            <a:xfrm>
              <a:off x="385152" y="32344"/>
              <a:ext cx="1514473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64" name="Shape 264"/>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65" name="Shape 265"/>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6" name="Shape 26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67" name="Shape 267"/>
            <p:cNvSpPr/>
            <p:nvPr/>
          </p:nvSpPr>
          <p:spPr>
            <a:xfrm>
              <a:off x="19528290" y="3547064"/>
              <a:ext cx="4693592"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69" name="Shape 269"/>
            <p:cNvSpPr/>
            <p:nvPr/>
          </p:nvSpPr>
          <p:spPr>
            <a:xfrm>
              <a:off x="2479707" y="9714357"/>
              <a:ext cx="1661438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0" name="Shape 270"/>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72" name="Shape 272"/>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73" name="Shape 273"/>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74" name="Shape 274"/>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5" name="Shape 275"/>
            <p:cNvSpPr/>
            <p:nvPr/>
          </p:nvSpPr>
          <p:spPr>
            <a:xfrm>
              <a:off x="14893351"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76" name="Shape 276"/>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277" name="Shape 277"/>
          <p:cNvSpPr/>
          <p:nvPr/>
        </p:nvSpPr>
        <p:spPr>
          <a:xfrm>
            <a:off x="430829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78" name="Shape 278"/>
          <p:cNvSpPr/>
          <p:nvPr/>
        </p:nvSpPr>
        <p:spPr>
          <a:xfrm>
            <a:off x="7634027"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279" name="Shape 279"/>
          <p:cNvSpPr/>
          <p:nvPr/>
        </p:nvSpPr>
        <p:spPr>
          <a:xfrm>
            <a:off x="10959762"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mins] </a:t>
            </a:r>
          </a:p>
        </p:txBody>
      </p:sp>
      <p:sp>
        <p:nvSpPr>
          <p:cNvPr id="280" name="Shape 280"/>
          <p:cNvSpPr/>
          <p:nvPr/>
        </p:nvSpPr>
        <p:spPr>
          <a:xfrm>
            <a:off x="14360295"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281" name="Shape 281"/>
          <p:cNvSpPr/>
          <p:nvPr/>
        </p:nvSpPr>
        <p:spPr>
          <a:xfrm>
            <a:off x="176112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83" name="Shape 283"/>
          <p:cNvSpPr/>
          <p:nvPr/>
        </p:nvSpPr>
        <p:spPr>
          <a:xfrm>
            <a:off x="13523923" y="11114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33" name="Shape 127">
            <a:extLst>
              <a:ext uri="{FF2B5EF4-FFF2-40B4-BE49-F238E27FC236}">
                <a16:creationId xmlns:a16="http://schemas.microsoft.com/office/drawing/2014/main" id="{E4ECE481-764A-7048-B2EF-7CEA201605A6}"/>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147">
            <a:extLst>
              <a:ext uri="{FF2B5EF4-FFF2-40B4-BE49-F238E27FC236}">
                <a16:creationId xmlns:a16="http://schemas.microsoft.com/office/drawing/2014/main" id="{21EA3907-B04E-1941-B6A1-2CF160CF3277}"/>
              </a:ext>
            </a:extLst>
          </p:cNvPr>
          <p:cNvSpPr/>
          <p:nvPr/>
        </p:nvSpPr>
        <p:spPr>
          <a:xfrm>
            <a:off x="960398"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endParaRPr dirty="0"/>
          </a:p>
        </p:txBody>
      </p:sp>
      <p:sp>
        <p:nvSpPr>
          <p:cNvPr id="35" name="Shape 156">
            <a:extLst>
              <a:ext uri="{FF2B5EF4-FFF2-40B4-BE49-F238E27FC236}">
                <a16:creationId xmlns:a16="http://schemas.microsoft.com/office/drawing/2014/main" id="{B7ED9879-6BA2-B543-867A-27104DE4F985}"/>
              </a:ext>
            </a:extLst>
          </p:cNvPr>
          <p:cNvSpPr/>
          <p:nvPr/>
        </p:nvSpPr>
        <p:spPr>
          <a:xfrm>
            <a:off x="4323532"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36" name="Shape 157">
            <a:extLst>
              <a:ext uri="{FF2B5EF4-FFF2-40B4-BE49-F238E27FC236}">
                <a16:creationId xmlns:a16="http://schemas.microsoft.com/office/drawing/2014/main" id="{BE49F433-EAC9-564D-8370-69637970650D}"/>
              </a:ext>
            </a:extLst>
          </p:cNvPr>
          <p:cNvSpPr/>
          <p:nvPr/>
        </p:nvSpPr>
        <p:spPr>
          <a:xfrm>
            <a:off x="7649267"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7" name="Shape 158">
            <a:extLst>
              <a:ext uri="{FF2B5EF4-FFF2-40B4-BE49-F238E27FC236}">
                <a16:creationId xmlns:a16="http://schemas.microsoft.com/office/drawing/2014/main" id="{C9E44A12-AD60-D949-95EB-91ED89BC7BC4}"/>
              </a:ext>
            </a:extLst>
          </p:cNvPr>
          <p:cNvSpPr/>
          <p:nvPr/>
        </p:nvSpPr>
        <p:spPr>
          <a:xfrm>
            <a:off x="10975002"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a:t>
            </a:r>
            <a:r>
              <a:rPr dirty="0"/>
              <a:t>mins] </a:t>
            </a:r>
          </a:p>
        </p:txBody>
      </p:sp>
      <p:sp>
        <p:nvSpPr>
          <p:cNvPr id="38" name="Shape 159">
            <a:extLst>
              <a:ext uri="{FF2B5EF4-FFF2-40B4-BE49-F238E27FC236}">
                <a16:creationId xmlns:a16="http://schemas.microsoft.com/office/drawing/2014/main" id="{24D732F2-F5AB-964D-8EF5-23376A09A250}"/>
              </a:ext>
            </a:extLst>
          </p:cNvPr>
          <p:cNvSpPr/>
          <p:nvPr/>
        </p:nvSpPr>
        <p:spPr>
          <a:xfrm>
            <a:off x="14375535"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9" name="Shape 160">
            <a:extLst>
              <a:ext uri="{FF2B5EF4-FFF2-40B4-BE49-F238E27FC236}">
                <a16:creationId xmlns:a16="http://schemas.microsoft.com/office/drawing/2014/main" id="{44E58F20-65D2-E245-BCC8-711E8997E582}"/>
              </a:ext>
            </a:extLst>
          </p:cNvPr>
          <p:cNvSpPr/>
          <p:nvPr/>
        </p:nvSpPr>
        <p:spPr>
          <a:xfrm>
            <a:off x="17626473" y="1046260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pic>
        <p:nvPicPr>
          <p:cNvPr id="32" name="Picture 31">
            <a:extLst>
              <a:ext uri="{FF2B5EF4-FFF2-40B4-BE49-F238E27FC236}">
                <a16:creationId xmlns:a16="http://schemas.microsoft.com/office/drawing/2014/main" id="{78689624-E98C-AC48-970E-44BE98912606}"/>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94D37623-C11C-3A4D-ADB2-C490FAB86343}"/>
              </a:ext>
            </a:extLst>
          </p:cNvPr>
          <p:cNvGrpSpPr/>
          <p:nvPr/>
        </p:nvGrpSpPr>
        <p:grpSpPr>
          <a:xfrm>
            <a:off x="-23403" y="-577429"/>
            <a:ext cx="24486362" cy="10811056"/>
            <a:chOff x="-23403" y="-577429"/>
            <a:chExt cx="24486362" cy="10811056"/>
          </a:xfrm>
        </p:grpSpPr>
        <p:sp>
          <p:nvSpPr>
            <p:cNvPr id="287" name="Shape 28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8" name="Shape 288"/>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9" name="Shape 289"/>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0" name="Shape 290"/>
            <p:cNvSpPr/>
            <p:nvPr/>
          </p:nvSpPr>
          <p:spPr>
            <a:xfrm>
              <a:off x="19212262" y="-57742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PAGE 26</a:t>
              </a:r>
            </a:p>
          </p:txBody>
        </p:sp>
        <p:sp>
          <p:nvSpPr>
            <p:cNvPr id="291" name="Shape 291"/>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92" name="Shape 292"/>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3" name="Shape 293"/>
            <p:cNvSpPr/>
            <p:nvPr/>
          </p:nvSpPr>
          <p:spPr>
            <a:xfrm>
              <a:off x="385152" y="32344"/>
              <a:ext cx="1514473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94" name="Shape 294"/>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95" name="Shape 295"/>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6" name="Shape 29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97" name="Shape 297"/>
            <p:cNvSpPr/>
            <p:nvPr/>
          </p:nvSpPr>
          <p:spPr>
            <a:xfrm>
              <a:off x="19528290" y="3547064"/>
              <a:ext cx="4693592"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99" name="Shape 299"/>
            <p:cNvSpPr/>
            <p:nvPr/>
          </p:nvSpPr>
          <p:spPr>
            <a:xfrm>
              <a:off x="2479707" y="9714357"/>
              <a:ext cx="16732555"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0" name="Shape 300"/>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02" name="Shape 302"/>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03" name="Shape 303"/>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04" name="Shape 304"/>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5" name="Shape 305"/>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06" name="Shape 306"/>
            <p:cNvSpPr/>
            <p:nvPr/>
          </p:nvSpPr>
          <p:spPr>
            <a:xfrm>
              <a:off x="18219086"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40" name="Shape 127">
            <a:extLst>
              <a:ext uri="{FF2B5EF4-FFF2-40B4-BE49-F238E27FC236}">
                <a16:creationId xmlns:a16="http://schemas.microsoft.com/office/drawing/2014/main" id="{8A841D4F-9A2E-2042-A781-6C6116CBEBF0}"/>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
        <p:nvSpPr>
          <p:cNvPr id="313" name="Shape 313"/>
          <p:cNvSpPr/>
          <p:nvPr/>
        </p:nvSpPr>
        <p:spPr>
          <a:xfrm>
            <a:off x="16894475"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66769FF-C600-D047-933B-7D1ACC19FB98}"/>
              </a:ext>
            </a:extLst>
          </p:cNvPr>
          <p:cNvGrpSpPr/>
          <p:nvPr/>
        </p:nvGrpSpPr>
        <p:grpSpPr>
          <a:xfrm>
            <a:off x="-36937" y="-2011"/>
            <a:ext cx="24496471" cy="12569404"/>
            <a:chOff x="-36937" y="-2011"/>
            <a:chExt cx="24496471" cy="12569404"/>
          </a:xfrm>
        </p:grpSpPr>
        <p:pic>
          <p:nvPicPr>
            <p:cNvPr id="345"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46" name="Shape 346"/>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47" name="Shape 347"/>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8" name="Shape 348"/>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49" name="Shape 349"/>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50" name="Shape 350"/>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TotalTime>
  <Words>1040</Words>
  <Application>Microsoft Macintosh PowerPoint</Application>
  <PresentationFormat>Custom</PresentationFormat>
  <Paragraphs>140</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Helvetica Light</vt:lpstr>
      <vt:lpstr>Montserrat Bold</vt:lpstr>
      <vt:lpstr>Helvetica Neue</vt:lpstr>
      <vt:lpstr>Avenir Next</vt:lpstr>
      <vt:lpstr>Montserrat-BoldItalic</vt:lpstr>
      <vt:lpstr>Tw Cen MT</vt:lpstr>
      <vt:lpstr>Montserrat Medium</vt:lpstr>
      <vt:lpstr>Helvetica Neue Thin</vt:lpstr>
      <vt:lpstr>Helvetica Neue Light</vt:lpstr>
      <vt:lpstr>Palatino</vt:lpstr>
      <vt:lpstr>Montserrat-Italic</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34</cp:revision>
  <dcterms:modified xsi:type="dcterms:W3CDTF">2021-02-01T09:26:12Z</dcterms:modified>
</cp:coreProperties>
</file>