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150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1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D66342-FB5B-304A-B16B-D2688A4C5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12287"/>
          <a:stretch/>
        </p:blipFill>
        <p:spPr>
          <a:xfrm>
            <a:off x="0" y="7658"/>
            <a:ext cx="24419450" cy="112212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683B06-C66D-8246-BF84-530FCF5B5077}"/>
              </a:ext>
            </a:extLst>
          </p:cNvPr>
          <p:cNvGrpSpPr/>
          <p:nvPr/>
        </p:nvGrpSpPr>
        <p:grpSpPr>
          <a:xfrm>
            <a:off x="-17886" y="-25694"/>
            <a:ext cx="24656591" cy="13013444"/>
            <a:chOff x="8240" y="-30469"/>
            <a:chExt cx="24656591" cy="13013444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051609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8240" y="-30469"/>
              <a:ext cx="24656591" cy="11221231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5" y="273045"/>
              <a:ext cx="16388463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257615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Find out how your users feel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by drawing the body inside out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2611FA-B1D9-FC4A-922A-559AD11BA2EA}"/>
              </a:ext>
            </a:extLst>
          </p:cNvPr>
          <p:cNvSpPr txBox="1"/>
          <p:nvPr/>
        </p:nvSpPr>
        <p:spPr>
          <a:xfrm>
            <a:off x="26421987" y="6481029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275">
            <a:extLst>
              <a:ext uri="{FF2B5EF4-FFF2-40B4-BE49-F238E27FC236}">
                <a16:creationId xmlns:a16="http://schemas.microsoft.com/office/drawing/2014/main" id="{47A6E198-26E2-E14A-BD44-084976A69F90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sp>
        <p:nvSpPr>
          <p:cNvPr id="19" name="Shape 182">
            <a:extLst>
              <a:ext uri="{FF2B5EF4-FFF2-40B4-BE49-F238E27FC236}">
                <a16:creationId xmlns:a16="http://schemas.microsoft.com/office/drawing/2014/main" id="{35D72A52-3B66-1F4D-856F-C43D2A2AFEEB}"/>
              </a:ext>
            </a:extLst>
          </p:cNvPr>
          <p:cNvSpPr/>
          <p:nvPr/>
        </p:nvSpPr>
        <p:spPr>
          <a:xfrm rot="5400000">
            <a:off x="6605872" y="2539929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" name="Shape 185">
            <a:extLst>
              <a:ext uri="{FF2B5EF4-FFF2-40B4-BE49-F238E27FC236}">
                <a16:creationId xmlns:a16="http://schemas.microsoft.com/office/drawing/2014/main" id="{172F7D04-B8E4-2E41-B752-B0772535E66A}"/>
              </a:ext>
            </a:extLst>
          </p:cNvPr>
          <p:cNvSpPr/>
          <p:nvPr/>
        </p:nvSpPr>
        <p:spPr>
          <a:xfrm rot="5400000">
            <a:off x="9419673" y="5156903"/>
            <a:ext cx="2321716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Shape 184">
            <a:extLst>
              <a:ext uri="{FF2B5EF4-FFF2-40B4-BE49-F238E27FC236}">
                <a16:creationId xmlns:a16="http://schemas.microsoft.com/office/drawing/2014/main" id="{004DCF88-CC40-A74D-9AAE-F186F1BD6C27}"/>
              </a:ext>
            </a:extLst>
          </p:cNvPr>
          <p:cNvSpPr/>
          <p:nvPr/>
        </p:nvSpPr>
        <p:spPr>
          <a:xfrm>
            <a:off x="-33906" y="4649681"/>
            <a:ext cx="9975076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2" name="Shape 184">
            <a:extLst>
              <a:ext uri="{FF2B5EF4-FFF2-40B4-BE49-F238E27FC236}">
                <a16:creationId xmlns:a16="http://schemas.microsoft.com/office/drawing/2014/main" id="{3AB36752-64C9-6B47-B9A6-7F59B463BDEB}"/>
              </a:ext>
            </a:extLst>
          </p:cNvPr>
          <p:cNvSpPr/>
          <p:nvPr/>
        </p:nvSpPr>
        <p:spPr>
          <a:xfrm>
            <a:off x="-17886" y="2018000"/>
            <a:ext cx="7139976" cy="2321716"/>
          </a:xfrm>
          <a:prstGeom prst="rect">
            <a:avLst/>
          </a:prstGeom>
          <a:solidFill>
            <a:srgbClr val="EE51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3" algn="l" defTabSz="642937">
              <a:lnSpc>
                <a:spcPts val="27900"/>
              </a:lnSpc>
              <a:defRPr sz="9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3" name="Shape 156">
            <a:extLst>
              <a:ext uri="{FF2B5EF4-FFF2-40B4-BE49-F238E27FC236}">
                <a16:creationId xmlns:a16="http://schemas.microsoft.com/office/drawing/2014/main" id="{7A61FBF2-BD43-3945-B432-275DAE1D047D}"/>
              </a:ext>
            </a:extLst>
          </p:cNvPr>
          <p:cNvSpPr/>
          <p:nvPr/>
        </p:nvSpPr>
        <p:spPr>
          <a:xfrm>
            <a:off x="-227672" y="411075"/>
            <a:ext cx="15385148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Body</a:t>
            </a:r>
            <a:endParaRPr dirty="0"/>
          </a:p>
        </p:txBody>
      </p:sp>
      <p:sp>
        <p:nvSpPr>
          <p:cNvPr id="24" name="Shape 159">
            <a:extLst>
              <a:ext uri="{FF2B5EF4-FFF2-40B4-BE49-F238E27FC236}">
                <a16:creationId xmlns:a16="http://schemas.microsoft.com/office/drawing/2014/main" id="{C2809283-FDA1-1B4F-BDC0-E2EDE2EE41D8}"/>
              </a:ext>
            </a:extLst>
          </p:cNvPr>
          <p:cNvSpPr/>
          <p:nvPr/>
        </p:nvSpPr>
        <p:spPr>
          <a:xfrm>
            <a:off x="-341257" y="3040383"/>
            <a:ext cx="12687606" cy="37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algn="l" defTabSz="642937">
              <a:lnSpc>
                <a:spcPts val="34400"/>
              </a:lnSpc>
              <a:defRPr sz="15000" b="0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AU" dirty="0"/>
              <a:t>Mapping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79712-EAC0-BC4E-8A78-8168B628BA08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893267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64628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1"/>
              <a:ext cx="180965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Body </a:t>
              </a:r>
              <a:br>
                <a:rPr lang="en-AU" sz="16000" spc="-319" dirty="0"/>
              </a:br>
              <a:r>
                <a:rPr lang="en-AU" sz="16000" spc="-319" dirty="0"/>
                <a:t>	Mapping</a:t>
              </a:r>
              <a:endParaRPr sz="16000" spc="-319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41257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39957" y="632249"/>
              <a:ext cx="718498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6599821" y="1156606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7" y="3219466"/>
              <a:ext cx="9975076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9413622" y="3726688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36" name="Shape 275">
            <a:extLst>
              <a:ext uri="{FF2B5EF4-FFF2-40B4-BE49-F238E27FC236}">
                <a16:creationId xmlns:a16="http://schemas.microsoft.com/office/drawing/2014/main" id="{172157E0-0803-3544-BA1F-FFFDD1296FDB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511363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41257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39957" y="632249"/>
              <a:ext cx="718498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6599821" y="1156606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7" y="3219466"/>
              <a:ext cx="9975076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9413622" y="3726688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36" name="Shape 275">
            <a:extLst>
              <a:ext uri="{FF2B5EF4-FFF2-40B4-BE49-F238E27FC236}">
                <a16:creationId xmlns:a16="http://schemas.microsoft.com/office/drawing/2014/main" id="{172157E0-0803-3544-BA1F-FFFDD1296FDB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76234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0073666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41257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39957" y="632249"/>
              <a:ext cx="718498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6599821" y="1156606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7" y="3219466"/>
              <a:ext cx="9975076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9413622" y="3726688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  <p:sp>
        <p:nvSpPr>
          <p:cNvPr id="36" name="Shape 275">
            <a:extLst>
              <a:ext uri="{FF2B5EF4-FFF2-40B4-BE49-F238E27FC236}">
                <a16:creationId xmlns:a16="http://schemas.microsoft.com/office/drawing/2014/main" id="{172157E0-0803-3544-BA1F-FFFDD1296FDB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75194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75">
            <a:extLst>
              <a:ext uri="{FF2B5EF4-FFF2-40B4-BE49-F238E27FC236}">
                <a16:creationId xmlns:a16="http://schemas.microsoft.com/office/drawing/2014/main" id="{172157E0-0803-3544-BA1F-FFFDD1296FDB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5033698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41257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39957" y="632249"/>
              <a:ext cx="718498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6599821" y="1156606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7" y="3219466"/>
              <a:ext cx="9975076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9413622" y="3726688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521534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75">
            <a:extLst>
              <a:ext uri="{FF2B5EF4-FFF2-40B4-BE49-F238E27FC236}">
                <a16:creationId xmlns:a16="http://schemas.microsoft.com/office/drawing/2014/main" id="{172157E0-0803-3544-BA1F-FFFDD1296FDB}"/>
              </a:ext>
            </a:extLst>
          </p:cNvPr>
          <p:cNvSpPr/>
          <p:nvPr/>
        </p:nvSpPr>
        <p:spPr>
          <a:xfrm>
            <a:off x="17879707" y="12505104"/>
            <a:ext cx="574522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</a:t>
            </a:r>
            <a:r>
              <a:rPr lang="en-AU" dirty="0"/>
              <a:t>: </a:t>
            </a:r>
            <a:r>
              <a:rPr lang="en-AU" sz="2000" b="0" dirty="0">
                <a:sym typeface="Montserrat Medium"/>
              </a:rPr>
              <a:t>Claudia Nunez-Pacheco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F71976-5A6F-1047-BE05-F3158EBE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r="22033" b="35188"/>
          <a:stretch/>
        </p:blipFill>
        <p:spPr>
          <a:xfrm>
            <a:off x="-6796" y="-1"/>
            <a:ext cx="19481588" cy="5921357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199937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 err="1"/>
              <a:t>Lorum</a:t>
            </a:r>
            <a:r>
              <a:rPr dirty="0"/>
              <a:t> ipsum dolor sit </a:t>
            </a:r>
            <a:r>
              <a:rPr dirty="0" err="1"/>
              <a:t>amet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</a:t>
            </a:r>
            <a:r>
              <a:rPr dirty="0"/>
              <a:t>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54207" y="10470228"/>
            <a:ext cx="28670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10-30</a:t>
            </a:r>
            <a:r>
              <a:rPr dirty="0"/>
              <a:t>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94" name="Shape 19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35 mins</a:t>
            </a:r>
            <a:r>
              <a:rPr dirty="0"/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63EF7-1938-124C-BF71-FF8E2D6C7F2D}"/>
              </a:ext>
            </a:extLst>
          </p:cNvPr>
          <p:cNvGrpSpPr/>
          <p:nvPr/>
        </p:nvGrpSpPr>
        <p:grpSpPr>
          <a:xfrm>
            <a:off x="-341257" y="-831565"/>
            <a:ext cx="24810267" cy="11065192"/>
            <a:chOff x="-347308" y="-831565"/>
            <a:chExt cx="24810267" cy="11065192"/>
          </a:xfrm>
        </p:grpSpPr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document your bodily experience on a body map, after interacting with an object or performing a physical activity. Use the template on the companion website. </a:t>
              </a:r>
              <a:br>
                <a:rPr lang="en-AU" dirty="0"/>
              </a:br>
              <a:r>
                <a:rPr lang="en-AU" dirty="0"/>
                <a:t>Focus on your own design problem, or follow the ‘Future Campus’ brief (p.208). See p.203 for an example of a body map.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972322" y="3547064"/>
              <a:ext cx="4249560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</a:t>
              </a:r>
              <a:br>
                <a:rPr lang="en-AU" dirty="0"/>
              </a:br>
              <a:r>
                <a:rPr lang="en-AU" dirty="0"/>
                <a:t>a partner, coloured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pencils</a:t>
              </a:r>
              <a:endParaRPr sz="12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-39957" y="632249"/>
              <a:ext cx="718498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6599821" y="1156606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-39957" y="3219466"/>
              <a:ext cx="9975076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9413622" y="3726688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chemeClr val="bg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0CEB38B-4B39-5847-A945-8F5921CE79C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AB9BE9C-80D2-9F47-98EE-AF3D02E35014}"/>
                </a:ext>
              </a:extLst>
            </p:cNvPr>
            <p:cNvSpPr/>
            <p:nvPr/>
          </p:nvSpPr>
          <p:spPr>
            <a:xfrm>
              <a:off x="19212262" y="-571854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28</a:t>
              </a:r>
              <a:endParaRPr dirty="0"/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E93F0E45-1C6E-D744-B18D-009D18D484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EB45CDDC-AEDD-9048-A855-05D1E1E87981}"/>
                </a:ext>
              </a:extLst>
            </p:cNvPr>
            <p:cNvSpPr/>
            <p:nvPr/>
          </p:nvSpPr>
          <p:spPr>
            <a:xfrm>
              <a:off x="-233723" y="-831565"/>
              <a:ext cx="15385148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Body</a:t>
              </a:r>
              <a:endParaRPr dirty="0"/>
            </a:p>
          </p:txBody>
        </p:sp>
        <p:sp>
          <p:nvSpPr>
            <p:cNvPr id="34" name="Shape 159">
              <a:extLst>
                <a:ext uri="{FF2B5EF4-FFF2-40B4-BE49-F238E27FC236}">
                  <a16:creationId xmlns:a16="http://schemas.microsoft.com/office/drawing/2014/main" id="{FA950B92-6270-0344-85BE-099851257F0E}"/>
                </a:ext>
              </a:extLst>
            </p:cNvPr>
            <p:cNvSpPr/>
            <p:nvPr/>
          </p:nvSpPr>
          <p:spPr>
            <a:xfrm>
              <a:off x="-347308" y="1797743"/>
              <a:ext cx="12687606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Mapping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358854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87805-B67F-AD4D-A8F7-3BDAF3AD432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83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4" name="Shape 284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E3ADD6-1FB1-ED48-8119-5DB4057041F7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90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2" name="Shape 292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892</Words>
  <Application>Microsoft Macintosh PowerPoint</Application>
  <PresentationFormat>Custom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Times</vt:lpstr>
      <vt:lpstr>Helvetica Light</vt:lpstr>
      <vt:lpstr>Montserrat Bold</vt:lpstr>
      <vt:lpstr>Helvetica Neue</vt:lpstr>
      <vt:lpstr>Montserrat-BoldItalic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26</cp:revision>
  <dcterms:modified xsi:type="dcterms:W3CDTF">2021-02-01T06:40:01Z</dcterms:modified>
</cp:coreProperties>
</file>