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24384000" cy="13716000"/>
  <p:notesSz cx="6858000" cy="9144000"/>
  <p:embeddedFontLst>
    <p:embeddedFont>
      <p:font typeface="Montserrat Bold" pitchFamily="2" charset="77"/>
      <p:bold r:id="rId13"/>
      <p:italic r:id="rId14"/>
      <p:boldItalic r:id="rId15"/>
    </p:embeddedFont>
    <p:embeddedFont>
      <p:font typeface="Montserrat Medium" pitchFamily="2" charset="77"/>
      <p:regular r:id="rId16"/>
      <p:italic r:id="rId17"/>
    </p:embeddedFont>
    <p:embeddedFont>
      <p:font typeface="Montserrat-BoldItalic" pitchFamily="2" charset="77"/>
      <p:bold r:id="rId18"/>
      <p:italic r:id="rId19"/>
      <p:boldItalic r:id="rId20"/>
    </p:embeddedFont>
    <p:embeddedFont>
      <p:font typeface="Montserrat-Italic" pitchFamily="2" charset="77"/>
      <p:italic r:id="rId21"/>
    </p:embeddedFont>
    <p:embeddedFont>
      <p:font typeface="Tw Cen MT" panose="020B0602020104020603" pitchFamily="34" charset="77"/>
      <p:regular r:id="rId22"/>
      <p:bold r:id="rId23"/>
      <p:italic r:id="rId24"/>
      <p:boldItalic r:id="rId25"/>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80"/>
    <p:restoredTop sz="94544"/>
  </p:normalViewPr>
  <p:slideViewPr>
    <p:cSldViewPr snapToGrid="0" snapToObjects="1">
      <p:cViewPr varScale="1">
        <p:scale>
          <a:sx n="50" d="100"/>
          <a:sy n="50" d="100"/>
        </p:scale>
        <p:origin x="152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eb, cymbal&#10;&#10;Description automatically generated">
            <a:extLst>
              <a:ext uri="{FF2B5EF4-FFF2-40B4-BE49-F238E27FC236}">
                <a16:creationId xmlns:a16="http://schemas.microsoft.com/office/drawing/2014/main" id="{E490EB9E-85D9-1A42-B06E-1B5C96506FC5}"/>
              </a:ext>
            </a:extLst>
          </p:cNvPr>
          <p:cNvPicPr>
            <a:picLocks noChangeAspect="1"/>
          </p:cNvPicPr>
          <p:nvPr/>
        </p:nvPicPr>
        <p:blipFill rotWithShape="1">
          <a:blip r:embed="rId2">
            <a:extLst>
              <a:ext uri="{28A0092B-C50C-407E-A947-70E740481C1C}">
                <a14:useLocalDpi xmlns:a14="http://schemas.microsoft.com/office/drawing/2010/main" val="0"/>
              </a:ext>
            </a:extLst>
          </a:blip>
          <a:srcRect t="16306" r="3985" b="21812"/>
          <a:stretch/>
        </p:blipFill>
        <p:spPr>
          <a:xfrm>
            <a:off x="-35450" y="-43314"/>
            <a:ext cx="24454900" cy="11221231"/>
          </a:xfrm>
          <a:prstGeom prst="rect">
            <a:avLst/>
          </a:prstGeom>
        </p:spPr>
      </p:pic>
      <p:grpSp>
        <p:nvGrpSpPr>
          <p:cNvPr id="2" name="Group 1">
            <a:extLst>
              <a:ext uri="{FF2B5EF4-FFF2-40B4-BE49-F238E27FC236}">
                <a16:creationId xmlns:a16="http://schemas.microsoft.com/office/drawing/2014/main" id="{63386275-3E7F-B349-85E3-2441AF236F0E}"/>
              </a:ext>
            </a:extLst>
          </p:cNvPr>
          <p:cNvGrpSpPr/>
          <p:nvPr/>
        </p:nvGrpSpPr>
        <p:grpSpPr>
          <a:xfrm>
            <a:off x="-35450" y="-122861"/>
            <a:ext cx="24454900" cy="13233899"/>
            <a:chOff x="-35450" y="-122861"/>
            <a:chExt cx="24454900" cy="13233899"/>
          </a:xfrm>
        </p:grpSpPr>
        <p:sp>
          <p:nvSpPr>
            <p:cNvPr id="120" name="Shape 120"/>
            <p:cNvSpPr/>
            <p:nvPr/>
          </p:nvSpPr>
          <p:spPr>
            <a:xfrm>
              <a:off x="585599" y="11961543"/>
              <a:ext cx="7102905"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88</a:t>
              </a:r>
              <a:endParaRPr dirty="0"/>
            </a:p>
          </p:txBody>
        </p:sp>
        <p:sp>
          <p:nvSpPr>
            <p:cNvPr id="121" name="Shape 121"/>
            <p:cNvSpPr/>
            <p:nvPr/>
          </p:nvSpPr>
          <p:spPr>
            <a:xfrm>
              <a:off x="-35450" y="-122861"/>
              <a:ext cx="24454900" cy="11459878"/>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
          <p:nvSpPr>
            <p:cNvPr id="124" name="Shape 124"/>
            <p:cNvSpPr/>
            <p:nvPr/>
          </p:nvSpPr>
          <p:spPr>
            <a:xfrm>
              <a:off x="-11907" y="173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5518519" y="225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4" y="87262"/>
              <a:ext cx="1667118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endParaRPr sz="16000" spc="-319" dirty="0"/>
            </a:p>
          </p:txBody>
        </p:sp>
        <p:sp>
          <p:nvSpPr>
            <p:cNvPr id="127" name="Shape 127"/>
            <p:cNvSpPr/>
            <p:nvPr/>
          </p:nvSpPr>
          <p:spPr>
            <a:xfrm>
              <a:off x="1205292" y="7275075"/>
              <a:ext cx="11846191" cy="189859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If we don’t plan the world we want,</a:t>
              </a:r>
            </a:p>
            <a:p>
              <a:pPr algn="l">
                <a:defRPr sz="5700" i="1">
                  <a:solidFill>
                    <a:srgbClr val="FFFFFF"/>
                  </a:solidFill>
                  <a:latin typeface="Palatino"/>
                  <a:ea typeface="Palatino"/>
                  <a:cs typeface="Palatino"/>
                  <a:sym typeface="Palatino"/>
                </a:defRPr>
              </a:pPr>
              <a:r>
                <a:rPr lang="en-AU" dirty="0"/>
                <a:t>we have to live with the one we get</a:t>
              </a:r>
              <a:endParaRPr dirty="0"/>
            </a:p>
          </p:txBody>
        </p:sp>
        <p:sp>
          <p:nvSpPr>
            <p:cNvPr id="128" name="Shape 128"/>
            <p:cNvSpPr/>
            <p:nvPr/>
          </p:nvSpPr>
          <p:spPr>
            <a:xfrm>
              <a:off x="8240" y="4495128"/>
              <a:ext cx="12007633"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1476800" y="502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504899" y="2811172"/>
              <a:ext cx="11063324"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Canvas</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2DED92-0612-E749-9142-3B2C81F8AAEA}"/>
              </a:ext>
            </a:extLst>
          </p:cNvPr>
          <p:cNvGrpSpPr/>
          <p:nvPr/>
        </p:nvGrpSpPr>
        <p:grpSpPr>
          <a:xfrm>
            <a:off x="-36937" y="720955"/>
            <a:ext cx="24457874" cy="13025113"/>
            <a:chOff x="-36937" y="720955"/>
            <a:chExt cx="24457874" cy="13025113"/>
          </a:xfrm>
        </p:grpSpPr>
        <p:pic>
          <p:nvPicPr>
            <p:cNvPr id="331"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32"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33" name="Shape 333"/>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4" name="Shape 334"/>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35" name="Shape 335"/>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36" name="Shape 336"/>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37" name="Shape 337"/>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EC189B-7F3D-0747-B2FA-8BD86043BB43}"/>
              </a:ext>
            </a:extLst>
          </p:cNvPr>
          <p:cNvGrpSpPr/>
          <p:nvPr/>
        </p:nvGrpSpPr>
        <p:grpSpPr>
          <a:xfrm>
            <a:off x="-254236" y="-375470"/>
            <a:ext cx="24118870" cy="13484323"/>
            <a:chOff x="-254236" y="-375470"/>
            <a:chExt cx="24118870" cy="13484323"/>
          </a:xfrm>
        </p:grpSpPr>
        <p:sp>
          <p:nvSpPr>
            <p:cNvPr id="132" name="Shape 132"/>
            <p:cNvSpPr/>
            <p:nvPr/>
          </p:nvSpPr>
          <p:spPr>
            <a:xfrm>
              <a:off x="5037" y="-375470"/>
              <a:ext cx="17058978"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8357"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Impact Ripple 	Canvas</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picture containing web, cymbal&#10;&#10;Description automatically generated">
            <a:extLst>
              <a:ext uri="{FF2B5EF4-FFF2-40B4-BE49-F238E27FC236}">
                <a16:creationId xmlns:a16="http://schemas.microsoft.com/office/drawing/2014/main" id="{88A3C5D8-90FB-384B-A20B-219E87E7DC2F}"/>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153" name="Shape 153"/>
          <p:cNvSpPr/>
          <p:nvPr/>
        </p:nvSpPr>
        <p:spPr>
          <a:xfrm>
            <a:off x="4913184" y="10442288"/>
            <a:ext cx="2554258"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155" name="Shape 155"/>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164" name="Shape 164"/>
          <p:cNvSpPr/>
          <p:nvPr/>
        </p:nvSpPr>
        <p:spPr>
          <a:xfrm>
            <a:off x="8881208"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166" name="Shape 166"/>
          <p:cNvSpPr/>
          <p:nvPr/>
        </p:nvSpPr>
        <p:spPr>
          <a:xfrm>
            <a:off x="12849234"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374401" y="3328931"/>
              <a:ext cx="4847481"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4" name="Shape 123">
            <a:extLst>
              <a:ext uri="{FF2B5EF4-FFF2-40B4-BE49-F238E27FC236}">
                <a16:creationId xmlns:a16="http://schemas.microsoft.com/office/drawing/2014/main" id="{BF723E86-1AB6-CE4D-9BB6-D4F0B03B2187}"/>
              </a:ext>
            </a:extLst>
          </p:cNvPr>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52">
            <a:extLst>
              <a:ext uri="{FF2B5EF4-FFF2-40B4-BE49-F238E27FC236}">
                <a16:creationId xmlns:a16="http://schemas.microsoft.com/office/drawing/2014/main" id="{0AC38D80-3E31-2844-9A51-FFF43EF5E4A9}"/>
              </a:ext>
            </a:extLst>
          </p:cNvPr>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BFF10EDE-CD17-2D43-A42D-D570F27C39D8}"/>
              </a:ext>
            </a:extLst>
          </p:cNvPr>
          <p:cNvSpPr/>
          <p:nvPr/>
        </p:nvSpPr>
        <p:spPr>
          <a:xfrm>
            <a:off x="4913184" y="10442288"/>
            <a:ext cx="2554258"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BE3E49AC-6238-564E-AA47-5006E2C3AA32}"/>
              </a:ext>
            </a:extLst>
          </p:cNvPr>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3D647126-72CE-E346-8AD8-26E7D443D8A8}"/>
              </a:ext>
            </a:extLst>
          </p:cNvPr>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644F0877-5300-DD46-8475-44A1C4BB124E}"/>
              </a:ext>
            </a:extLst>
          </p:cNvPr>
          <p:cNvSpPr/>
          <p:nvPr/>
        </p:nvSpPr>
        <p:spPr>
          <a:xfrm>
            <a:off x="8881208"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BF9AD552-FD34-014D-B63E-2F0CBA93507F}"/>
              </a:ext>
            </a:extLst>
          </p:cNvPr>
          <p:cNvSpPr/>
          <p:nvPr/>
        </p:nvSpPr>
        <p:spPr>
          <a:xfrm>
            <a:off x="12849234"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9" name="Picture 38" descr="A picture containing web, cymbal&#10;&#10;Description automatically generated">
            <a:extLst>
              <a:ext uri="{FF2B5EF4-FFF2-40B4-BE49-F238E27FC236}">
                <a16:creationId xmlns:a16="http://schemas.microsoft.com/office/drawing/2014/main" id="{6534E3B8-83BF-9E45-8F84-9CC3693146DF}"/>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186" name="Shape 186"/>
          <p:cNvSpPr/>
          <p:nvPr/>
        </p:nvSpPr>
        <p:spPr>
          <a:xfrm>
            <a:off x="4121628" y="10987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E2F9D214-3822-2F48-AAA9-4DEF4A12099A}"/>
              </a:ext>
            </a:extLst>
          </p:cNvPr>
          <p:cNvGrpSpPr/>
          <p:nvPr/>
        </p:nvGrpSpPr>
        <p:grpSpPr>
          <a:xfrm>
            <a:off x="-11907" y="-1182738"/>
            <a:ext cx="24474866" cy="11416365"/>
            <a:chOff x="-11907" y="-1182738"/>
            <a:chExt cx="24474866" cy="11416365"/>
          </a:xfrm>
        </p:grpSpPr>
        <p:sp>
          <p:nvSpPr>
            <p:cNvPr id="170" name="Shape 170"/>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4" name="Shape 174"/>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176" name="Shape 17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8" name="Shape 17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9" name="Shape 17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80" name="Shape 180"/>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81" name="Shape 181"/>
            <p:cNvSpPr/>
            <p:nvPr/>
          </p:nvSpPr>
          <p:spPr>
            <a:xfrm>
              <a:off x="5446239"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2" name="Shape 182"/>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88" name="Shape 188"/>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9" name="Shape 189"/>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1" name="Shape 191"/>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92" name="Shape 192"/>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4" name="Shape 194"/>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96" name="Shape 196"/>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E9E100D9-2E59-6A40-ABAC-19AA663B9DF3}"/>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EA04BD00-78FB-864E-B1BF-C1A045BDDB1E}"/>
                </a:ext>
              </a:extLst>
            </p:cNvPr>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A20F4C54-D3E6-C04B-BA8A-FD3D92BF2F1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6F3B70CF-CF6B-F443-8424-0DBBEA230358}"/>
                </a:ext>
              </a:extLst>
            </p:cNvPr>
            <p:cNvSpPr/>
            <p:nvPr/>
          </p:nvSpPr>
          <p:spPr>
            <a:xfrm>
              <a:off x="19374401" y="3328931"/>
              <a:ext cx="4847481"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87E97D08-9777-014A-94EE-6749311C14A1}"/>
                </a:ext>
              </a:extLst>
            </p:cNvPr>
            <p:cNvSpPr/>
            <p:nvPr/>
          </p:nvSpPr>
          <p:spPr>
            <a:xfrm>
              <a:off x="504898" y="-1182738"/>
              <a:ext cx="17607243"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6D71F86E-A9BB-2D4B-B268-45060769A9ED}"/>
                </a:ext>
              </a:extLst>
            </p:cNvPr>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38" name="Shape 123">
            <a:extLst>
              <a:ext uri="{FF2B5EF4-FFF2-40B4-BE49-F238E27FC236}">
                <a16:creationId xmlns:a16="http://schemas.microsoft.com/office/drawing/2014/main" id="{BA96DBC7-7F85-E54C-A968-E8105F20BF4C}"/>
              </a:ext>
            </a:extLst>
          </p:cNvPr>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52">
            <a:extLst>
              <a:ext uri="{FF2B5EF4-FFF2-40B4-BE49-F238E27FC236}">
                <a16:creationId xmlns:a16="http://schemas.microsoft.com/office/drawing/2014/main" id="{6CD1AB71-FE8C-DA4A-9845-2174449C422B}"/>
              </a:ext>
            </a:extLst>
          </p:cNvPr>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13315B4C-F8F6-EE48-ABB9-3E6BAA0E2435}"/>
              </a:ext>
            </a:extLst>
          </p:cNvPr>
          <p:cNvSpPr/>
          <p:nvPr/>
        </p:nvSpPr>
        <p:spPr>
          <a:xfrm>
            <a:off x="4913184" y="10442288"/>
            <a:ext cx="2554258"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0D2AC102-E517-2F44-94D8-B1B6C226FCAF}"/>
              </a:ext>
            </a:extLst>
          </p:cNvPr>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A8DEDE60-E20A-BC4D-9E2A-F3271B771BE7}"/>
              </a:ext>
            </a:extLst>
          </p:cNvPr>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CCA93002-3051-7C44-A424-C8EEC2F13A27}"/>
              </a:ext>
            </a:extLst>
          </p:cNvPr>
          <p:cNvSpPr/>
          <p:nvPr/>
        </p:nvSpPr>
        <p:spPr>
          <a:xfrm>
            <a:off x="8881208"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236EDDE6-7AD6-6F4D-AEB5-033E1883467B}"/>
              </a:ext>
            </a:extLst>
          </p:cNvPr>
          <p:cNvSpPr/>
          <p:nvPr/>
        </p:nvSpPr>
        <p:spPr>
          <a:xfrm>
            <a:off x="12849234"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86047798-1713-4440-A6F5-B6837D74621D}"/>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217" name="Shape 217"/>
          <p:cNvSpPr/>
          <p:nvPr/>
        </p:nvSpPr>
        <p:spPr>
          <a:xfrm>
            <a:off x="808965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A13ECE4E-AA91-1F43-981B-EEF656856056}"/>
              </a:ext>
            </a:extLst>
          </p:cNvPr>
          <p:cNvGrpSpPr/>
          <p:nvPr/>
        </p:nvGrpSpPr>
        <p:grpSpPr>
          <a:xfrm>
            <a:off x="-11907" y="-1182738"/>
            <a:ext cx="24474866" cy="11416365"/>
            <a:chOff x="-11907" y="-1182738"/>
            <a:chExt cx="24474866" cy="11416365"/>
          </a:xfrm>
        </p:grpSpPr>
        <p:sp>
          <p:nvSpPr>
            <p:cNvPr id="201" name="Shape 201"/>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3" name="Shape 203"/>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5" name="Shape 205"/>
            <p:cNvSpPr/>
            <p:nvPr/>
          </p:nvSpPr>
          <p:spPr>
            <a:xfrm>
              <a:off x="1334644" y="6636377"/>
              <a:ext cx="21354888" cy="309892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a:p>
              <a:r>
                <a:rPr dirty="0"/>
                <a:t>. </a:t>
              </a:r>
            </a:p>
          </p:txBody>
        </p:sp>
        <p:sp>
          <p:nvSpPr>
            <p:cNvPr id="207" name="Shape 207"/>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09" name="Shape 209"/>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0" name="Shape 210"/>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11" name="Shape 211"/>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12" name="Shape 212"/>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13" name="Shape 213"/>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19" name="Shape 219"/>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20" name="Shape 220"/>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2" name="Shape 222"/>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23" name="Shape 223"/>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5" name="Shape 225"/>
            <p:cNvSpPr/>
            <p:nvPr/>
          </p:nvSpPr>
          <p:spPr>
            <a:xfrm>
              <a:off x="9414264"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27" name="Shape 227"/>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F960757D-B887-2D49-A24A-5C9D37BA9F7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9E6A2281-5358-1D49-A951-02F77CA9A642}"/>
                </a:ext>
              </a:extLst>
            </p:cNvPr>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65824042-4908-A34A-AC95-F25E5E2E436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28D2BCE8-91CD-E64C-99D4-17AE940A465E}"/>
                </a:ext>
              </a:extLst>
            </p:cNvPr>
            <p:cNvSpPr/>
            <p:nvPr/>
          </p:nvSpPr>
          <p:spPr>
            <a:xfrm>
              <a:off x="19374401" y="3328931"/>
              <a:ext cx="4847481"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D13160E7-79EB-2045-84E8-0F84FD84EFB9}"/>
                </a:ext>
              </a:extLst>
            </p:cNvPr>
            <p:cNvSpPr/>
            <p:nvPr/>
          </p:nvSpPr>
          <p:spPr>
            <a:xfrm>
              <a:off x="504899" y="-1182738"/>
              <a:ext cx="15963340"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14BAA7BE-3390-F44D-83D1-10E839FEDB8E}"/>
                </a:ext>
              </a:extLst>
            </p:cNvPr>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39" name="Shape 123">
            <a:extLst>
              <a:ext uri="{FF2B5EF4-FFF2-40B4-BE49-F238E27FC236}">
                <a16:creationId xmlns:a16="http://schemas.microsoft.com/office/drawing/2014/main" id="{EEFDDB95-B3C9-2D42-BA76-769988708E8A}"/>
              </a:ext>
            </a:extLst>
          </p:cNvPr>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23">
            <a:extLst>
              <a:ext uri="{FF2B5EF4-FFF2-40B4-BE49-F238E27FC236}">
                <a16:creationId xmlns:a16="http://schemas.microsoft.com/office/drawing/2014/main" id="{3D559087-8213-FC46-832D-6224CF3D8E59}"/>
              </a:ext>
            </a:extLst>
          </p:cNvPr>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
        <p:nvSpPr>
          <p:cNvPr id="40" name="Shape 152">
            <a:extLst>
              <a:ext uri="{FF2B5EF4-FFF2-40B4-BE49-F238E27FC236}">
                <a16:creationId xmlns:a16="http://schemas.microsoft.com/office/drawing/2014/main" id="{17BD4EAF-5581-6740-9EAB-80157957538B}"/>
              </a:ext>
            </a:extLst>
          </p:cNvPr>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582FB374-8828-1244-A8A7-54352AA6F240}"/>
              </a:ext>
            </a:extLst>
          </p:cNvPr>
          <p:cNvSpPr/>
          <p:nvPr/>
        </p:nvSpPr>
        <p:spPr>
          <a:xfrm>
            <a:off x="4913184" y="10442288"/>
            <a:ext cx="2554258"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58FCB019-880B-7C47-8CEF-8AA1A5B961CD}"/>
              </a:ext>
            </a:extLst>
          </p:cNvPr>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A8FD2CC1-63DE-B64E-A764-F459F286F172}"/>
              </a:ext>
            </a:extLst>
          </p:cNvPr>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46821297-CF31-9643-86FE-645E81BD789B}"/>
              </a:ext>
            </a:extLst>
          </p:cNvPr>
          <p:cNvSpPr/>
          <p:nvPr/>
        </p:nvSpPr>
        <p:spPr>
          <a:xfrm>
            <a:off x="8881208"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1C47FBE9-DB1D-1544-AA5F-961CE9CC4DF0}"/>
              </a:ext>
            </a:extLst>
          </p:cNvPr>
          <p:cNvSpPr/>
          <p:nvPr/>
        </p:nvSpPr>
        <p:spPr>
          <a:xfrm>
            <a:off x="12849234"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64B2556D-2A52-1840-BEE8-8AB659D4960A}"/>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grpSp>
        <p:nvGrpSpPr>
          <p:cNvPr id="2" name="Group 1">
            <a:extLst>
              <a:ext uri="{FF2B5EF4-FFF2-40B4-BE49-F238E27FC236}">
                <a16:creationId xmlns:a16="http://schemas.microsoft.com/office/drawing/2014/main" id="{F5172BCF-7BEB-4B4F-9797-3782D0919E18}"/>
              </a:ext>
            </a:extLst>
          </p:cNvPr>
          <p:cNvGrpSpPr/>
          <p:nvPr/>
        </p:nvGrpSpPr>
        <p:grpSpPr>
          <a:xfrm>
            <a:off x="-11907" y="-1182738"/>
            <a:ext cx="24474866" cy="11416365"/>
            <a:chOff x="-11907" y="-1182738"/>
            <a:chExt cx="24474866" cy="11416365"/>
          </a:xfrm>
        </p:grpSpPr>
        <p:sp>
          <p:nvSpPr>
            <p:cNvPr id="232" name="Shape 232"/>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4" name="Shape 234"/>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6" name="Shape 236"/>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238" name="Shape 238"/>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40" name="Shape 240"/>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1" name="Shape 241"/>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42" name="Shape 242"/>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43" name="Shape 243"/>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44" name="Shape 244"/>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49" name="Shape 249"/>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50" name="Shape 250"/>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2" name="Shape 252"/>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53" name="Shape 253"/>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5" name="Shape 255"/>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57" name="Shape 257"/>
            <p:cNvSpPr/>
            <p:nvPr/>
          </p:nvSpPr>
          <p:spPr>
            <a:xfrm>
              <a:off x="13382290"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46FEF41C-ECF3-E84E-B510-5CEDBA94D595}"/>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3AAD070F-0546-0F4A-AA3D-DDF47282626B}"/>
                </a:ext>
              </a:extLst>
            </p:cNvPr>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9E14757C-D97C-1C4C-8FFC-F55C3234EA07}"/>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50D2285A-03A3-9D42-9783-39322CFF3DCC}"/>
                </a:ext>
              </a:extLst>
            </p:cNvPr>
            <p:cNvSpPr/>
            <p:nvPr/>
          </p:nvSpPr>
          <p:spPr>
            <a:xfrm>
              <a:off x="19374401" y="3328931"/>
              <a:ext cx="4847481"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BB2637E8-3B71-B644-B136-7B0F53970270}"/>
                </a:ext>
              </a:extLst>
            </p:cNvPr>
            <p:cNvSpPr/>
            <p:nvPr/>
          </p:nvSpPr>
          <p:spPr>
            <a:xfrm>
              <a:off x="504898" y="-1182738"/>
              <a:ext cx="1681017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9DE4C810-C628-DD4C-9E97-496EBEDD0953}"/>
                </a:ext>
              </a:extLst>
            </p:cNvPr>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260" name="Shape 260"/>
          <p:cNvSpPr/>
          <p:nvPr/>
        </p:nvSpPr>
        <p:spPr>
          <a:xfrm>
            <a:off x="12057678"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23">
            <a:extLst>
              <a:ext uri="{FF2B5EF4-FFF2-40B4-BE49-F238E27FC236}">
                <a16:creationId xmlns:a16="http://schemas.microsoft.com/office/drawing/2014/main" id="{06192342-9CCF-ED4A-83C8-E60BD54A18A6}"/>
              </a:ext>
            </a:extLst>
          </p:cNvPr>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
        <p:nvSpPr>
          <p:cNvPr id="40" name="Shape 152">
            <a:extLst>
              <a:ext uri="{FF2B5EF4-FFF2-40B4-BE49-F238E27FC236}">
                <a16:creationId xmlns:a16="http://schemas.microsoft.com/office/drawing/2014/main" id="{F932F23F-9B27-0E49-9DFE-81294A1B070A}"/>
              </a:ext>
            </a:extLst>
          </p:cNvPr>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9AC17814-36E9-B048-B9B2-F01919CC1FA7}"/>
              </a:ext>
            </a:extLst>
          </p:cNvPr>
          <p:cNvSpPr/>
          <p:nvPr/>
        </p:nvSpPr>
        <p:spPr>
          <a:xfrm>
            <a:off x="4913184" y="10442288"/>
            <a:ext cx="2554258"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9D0E0B4D-6508-0742-B20E-1344A615C083}"/>
              </a:ext>
            </a:extLst>
          </p:cNvPr>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125DE536-24F4-F548-B77B-A58271B7BA54}"/>
              </a:ext>
            </a:extLst>
          </p:cNvPr>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A05382F0-BC5C-B54A-8B01-178659F74A21}"/>
              </a:ext>
            </a:extLst>
          </p:cNvPr>
          <p:cNvSpPr/>
          <p:nvPr/>
        </p:nvSpPr>
        <p:spPr>
          <a:xfrm>
            <a:off x="8881208"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5D100DB5-D271-1D45-8E39-09EBDCA9844B}"/>
              </a:ext>
            </a:extLst>
          </p:cNvPr>
          <p:cNvSpPr/>
          <p:nvPr/>
        </p:nvSpPr>
        <p:spPr>
          <a:xfrm>
            <a:off x="12849234"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0D7BF777-57A5-004E-B28D-ACD9AF6A1B43}"/>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grpSp>
        <p:nvGrpSpPr>
          <p:cNvPr id="2" name="Group 1">
            <a:extLst>
              <a:ext uri="{FF2B5EF4-FFF2-40B4-BE49-F238E27FC236}">
                <a16:creationId xmlns:a16="http://schemas.microsoft.com/office/drawing/2014/main" id="{4093593B-3AB6-B445-82E8-8B48BB48B9A8}"/>
              </a:ext>
            </a:extLst>
          </p:cNvPr>
          <p:cNvGrpSpPr/>
          <p:nvPr/>
        </p:nvGrpSpPr>
        <p:grpSpPr>
          <a:xfrm>
            <a:off x="-11907" y="-1182738"/>
            <a:ext cx="24474866" cy="11416365"/>
            <a:chOff x="-11907" y="-1182738"/>
            <a:chExt cx="24474866" cy="11416365"/>
          </a:xfrm>
        </p:grpSpPr>
        <p:sp>
          <p:nvSpPr>
            <p:cNvPr id="263" name="Shape 263"/>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5" name="Shape 265"/>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7" name="Shape 267"/>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269" name="Shape 269"/>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71" name="Shape 27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2" name="Shape 272"/>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73" name="Shape 273"/>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74" name="Shape 274"/>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75" name="Shape 275"/>
            <p:cNvSpPr/>
            <p:nvPr/>
          </p:nvSpPr>
          <p:spPr>
            <a:xfrm>
              <a:off x="17350314"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80" name="Shape 280"/>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81" name="Shape 281"/>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3" name="Shape 283"/>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84" name="Shape 284"/>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88" name="Shape 288"/>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F1951E5C-8F35-B24E-BF4E-1DA0920BEA9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56870C77-7348-DC47-AE90-15F1CCDF787B}"/>
                </a:ext>
              </a:extLst>
            </p:cNvPr>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FB8D255C-524B-0840-8A04-69CC9223086C}"/>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A40A9D4D-925E-8846-A0CF-8F0053B20CEA}"/>
                </a:ext>
              </a:extLst>
            </p:cNvPr>
            <p:cNvSpPr/>
            <p:nvPr/>
          </p:nvSpPr>
          <p:spPr>
            <a:xfrm>
              <a:off x="19374401" y="3328931"/>
              <a:ext cx="4847481"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61639957-3C1A-1F4C-A88F-0A5EC2D8D8D6}"/>
                </a:ext>
              </a:extLst>
            </p:cNvPr>
            <p:cNvSpPr/>
            <p:nvPr/>
          </p:nvSpPr>
          <p:spPr>
            <a:xfrm>
              <a:off x="504898" y="-1182738"/>
              <a:ext cx="1786107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D2D27C3C-605C-DB49-B435-51B89E427DD5}"/>
                </a:ext>
              </a:extLst>
            </p:cNvPr>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291" name="Shape 291"/>
          <p:cNvSpPr/>
          <p:nvPr/>
        </p:nvSpPr>
        <p:spPr>
          <a:xfrm>
            <a:off x="1602570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23">
            <a:extLst>
              <a:ext uri="{FF2B5EF4-FFF2-40B4-BE49-F238E27FC236}">
                <a16:creationId xmlns:a16="http://schemas.microsoft.com/office/drawing/2014/main" id="{2002314F-DE95-8C48-BF39-8800A7441D3E}"/>
              </a:ext>
            </a:extLst>
          </p:cNvPr>
          <p:cNvSpPr/>
          <p:nvPr/>
        </p:nvSpPr>
        <p:spPr>
          <a:xfrm>
            <a:off x="12192001" y="12658992"/>
            <a:ext cx="11672634"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/photos/hh7UrZGZAF8c</a:t>
            </a:r>
          </a:p>
        </p:txBody>
      </p:sp>
      <p:sp>
        <p:nvSpPr>
          <p:cNvPr id="40" name="Shape 152">
            <a:extLst>
              <a:ext uri="{FF2B5EF4-FFF2-40B4-BE49-F238E27FC236}">
                <a16:creationId xmlns:a16="http://schemas.microsoft.com/office/drawing/2014/main" id="{DF16289A-496E-5244-8C58-0BAB17E73BED}"/>
              </a:ext>
            </a:extLst>
          </p:cNvPr>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3E3C11F4-B8BD-264E-A0C2-8A53439408B5}"/>
              </a:ext>
            </a:extLst>
          </p:cNvPr>
          <p:cNvSpPr/>
          <p:nvPr/>
        </p:nvSpPr>
        <p:spPr>
          <a:xfrm>
            <a:off x="4913184" y="10442288"/>
            <a:ext cx="2554258"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0FA7DD99-DEBA-CD47-B30B-750B44ADCD5E}"/>
              </a:ext>
            </a:extLst>
          </p:cNvPr>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5FCA50E4-0FA8-7A43-89AE-6FAF3A934680}"/>
              </a:ext>
            </a:extLst>
          </p:cNvPr>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5" name="Shape 166">
            <a:extLst>
              <a:ext uri="{FF2B5EF4-FFF2-40B4-BE49-F238E27FC236}">
                <a16:creationId xmlns:a16="http://schemas.microsoft.com/office/drawing/2014/main" id="{08439C91-5A7A-0940-8E92-5517F3FAEB19}"/>
              </a:ext>
            </a:extLst>
          </p:cNvPr>
          <p:cNvSpPr/>
          <p:nvPr/>
        </p:nvSpPr>
        <p:spPr>
          <a:xfrm>
            <a:off x="12849234" y="10442288"/>
            <a:ext cx="2388369"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90585275-3E68-6A46-87C3-2387F81191EC}"/>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318" name="Shape 318"/>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a:t>
            </a:r>
          </a:p>
        </p:txBody>
      </p:sp>
      <p:grpSp>
        <p:nvGrpSpPr>
          <p:cNvPr id="2" name="Group 1">
            <a:extLst>
              <a:ext uri="{FF2B5EF4-FFF2-40B4-BE49-F238E27FC236}">
                <a16:creationId xmlns:a16="http://schemas.microsoft.com/office/drawing/2014/main" id="{20B1B3F0-F016-3D4F-98B5-278C1951B6ED}"/>
              </a:ext>
            </a:extLst>
          </p:cNvPr>
          <p:cNvGrpSpPr/>
          <p:nvPr/>
        </p:nvGrpSpPr>
        <p:grpSpPr>
          <a:xfrm>
            <a:off x="-11907" y="-1182738"/>
            <a:ext cx="24474866" cy="11416365"/>
            <a:chOff x="-11907" y="-1182738"/>
            <a:chExt cx="24474866" cy="11416365"/>
          </a:xfrm>
        </p:grpSpPr>
        <p:sp>
          <p:nvSpPr>
            <p:cNvPr id="294" name="Shape 29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6" name="Shape 296"/>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8" name="Shape 298"/>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300" name="Shape 300"/>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302" name="Shape 30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3" name="Shape 303"/>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04" name="Shape 304"/>
            <p:cNvSpPr/>
            <p:nvPr/>
          </p:nvSpPr>
          <p:spPr>
            <a:xfrm>
              <a:off x="21318340"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05" name="Shape 305"/>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06" name="Shape 306"/>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11" name="Shape 311"/>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12" name="Shape 312"/>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4" name="Shape 314"/>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15" name="Shape 315"/>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7" name="Shape 317"/>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19" name="Shape 319"/>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32447DC0-D6EE-1343-809A-467967489186}"/>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BB186256-1106-704B-BDC1-63A25B754830}"/>
                </a:ext>
              </a:extLst>
            </p:cNvPr>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1FD5C64B-BD5F-0548-9107-9B833D5CEF8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F0913DCF-A0F1-2746-88EE-DCAF5CEA010A}"/>
                </a:ext>
              </a:extLst>
            </p:cNvPr>
            <p:cNvSpPr/>
            <p:nvPr/>
          </p:nvSpPr>
          <p:spPr>
            <a:xfrm>
              <a:off x="19374401" y="3328931"/>
              <a:ext cx="4847481"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6A396754-526E-7A40-BDCB-67698E769AF4}"/>
                </a:ext>
              </a:extLst>
            </p:cNvPr>
            <p:cNvSpPr/>
            <p:nvPr/>
          </p:nvSpPr>
          <p:spPr>
            <a:xfrm>
              <a:off x="504899" y="-1182738"/>
              <a:ext cx="16451120"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3633EED6-AA5A-6340-B662-CDC48F9CEED3}"/>
                </a:ext>
              </a:extLst>
            </p:cNvPr>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322" name="Shape 322"/>
          <p:cNvSpPr/>
          <p:nvPr/>
        </p:nvSpPr>
        <p:spPr>
          <a:xfrm>
            <a:off x="1999372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0CE6CA-E7EF-514A-B38E-128157A4801C}"/>
              </a:ext>
            </a:extLst>
          </p:cNvPr>
          <p:cNvGrpSpPr/>
          <p:nvPr/>
        </p:nvGrpSpPr>
        <p:grpSpPr>
          <a:xfrm>
            <a:off x="-36937" y="-2011"/>
            <a:ext cx="24496471" cy="12569404"/>
            <a:chOff x="-36937" y="-2011"/>
            <a:chExt cx="24496471" cy="12569404"/>
          </a:xfrm>
        </p:grpSpPr>
        <p:pic>
          <p:nvPicPr>
            <p:cNvPr id="324"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25" name="Shape 325"/>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26" name="Shape 326"/>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7" name="Shape 327"/>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28" name="Shape 328"/>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29" name="Shape 329"/>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1144</Words>
  <Application>Microsoft Macintosh PowerPoint</Application>
  <PresentationFormat>Custom</PresentationFormat>
  <Paragraphs>162</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Helvetica Light</vt:lpstr>
      <vt:lpstr>Montserrat Bold</vt:lpstr>
      <vt:lpstr>Helvetica Neue</vt:lpstr>
      <vt:lpstr>Montserrat-BoldItalic</vt:lpstr>
      <vt:lpstr>Tw Cen MT</vt:lpstr>
      <vt:lpstr>Montserrat Medium</vt:lpstr>
      <vt:lpstr>Helvetica Neue Thin</vt:lpstr>
      <vt:lpstr>Helvetica Neue Light</vt:lpstr>
      <vt:lpstr>Palatino</vt:lpstr>
      <vt:lpstr>Montserrat-Italic</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14</cp:revision>
  <dcterms:modified xsi:type="dcterms:W3CDTF">2021-02-01T09:17:47Z</dcterms:modified>
</cp:coreProperties>
</file>