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BoldItalic" pitchFamily="2" charset="77"/>
      <p:bold r:id="rId19"/>
      <p:italic r:id="rId20"/>
      <p:boldItalic r:id="rId21"/>
    </p:embeddedFont>
    <p:embeddedFont>
      <p:font typeface="Montserrat-Italic" pitchFamily="2" charset="77"/>
      <p:italic r:id="rId22"/>
    </p:embeddedFont>
    <p:embeddedFont>
      <p:font typeface="Tw Cen MT" panose="020B0602020104020603" pitchFamily="34" charset="77"/>
      <p:regular r:id="rId23"/>
      <p:bold r:id="rId24"/>
      <p:italic r:id="rId25"/>
      <p:boldItalic r:id="rId26"/>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C5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1"/>
    <p:restoredTop sz="94698"/>
  </p:normalViewPr>
  <p:slideViewPr>
    <p:cSldViewPr snapToGrid="0" snapToObjects="1">
      <p:cViewPr varScale="1">
        <p:scale>
          <a:sx n="55" d="100"/>
          <a:sy n="55" d="100"/>
        </p:scale>
        <p:origin x="110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4597EF-00CA-0346-8D8C-616F96CE7A57}"/>
              </a:ext>
            </a:extLst>
          </p:cNvPr>
          <p:cNvPicPr>
            <a:picLocks noChangeAspect="1"/>
          </p:cNvPicPr>
          <p:nvPr/>
        </p:nvPicPr>
        <p:blipFill>
          <a:blip r:embed="rId2"/>
          <a:stretch>
            <a:fillRect/>
          </a:stretch>
        </p:blipFill>
        <p:spPr>
          <a:xfrm>
            <a:off x="-20796" y="-49709"/>
            <a:ext cx="24404796" cy="11239500"/>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74731" y="-49709"/>
            <a:ext cx="24521873" cy="13160747"/>
            <a:chOff x="-74731" y="-49709"/>
            <a:chExt cx="24521873" cy="13160747"/>
          </a:xfrm>
        </p:grpSpPr>
        <p:sp>
          <p:nvSpPr>
            <p:cNvPr id="120" name="Shape 120"/>
            <p:cNvSpPr/>
            <p:nvPr/>
          </p:nvSpPr>
          <p:spPr>
            <a:xfrm>
              <a:off x="-20796" y="-49709"/>
              <a:ext cx="24467938" cy="11221231"/>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1" name="Shape 121"/>
            <p:cNvSpPr/>
            <p:nvPr/>
          </p:nvSpPr>
          <p:spPr>
            <a:xfrm>
              <a:off x="1150663" y="8178675"/>
              <a:ext cx="12941042"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effectLst/>
                </a:rPr>
                <a:t>Cultivating the art of observing a place</a:t>
              </a:r>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6607577"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98</a:t>
              </a:r>
              <a:endParaRPr dirty="0"/>
            </a:p>
          </p:txBody>
        </p:sp>
        <p:sp>
          <p:nvSpPr>
            <p:cNvPr id="124" name="Shape 124"/>
            <p:cNvSpPr/>
            <p:nvPr/>
          </p:nvSpPr>
          <p:spPr>
            <a:xfrm>
              <a:off x="-19198" y="2753564"/>
              <a:ext cx="806123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7510873" y="3278726"/>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127" name="Shape 127"/>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
          <p:nvSpPr>
            <p:cNvPr id="128" name="Shape 128"/>
            <p:cNvSpPr/>
            <p:nvPr/>
          </p:nvSpPr>
          <p:spPr>
            <a:xfrm>
              <a:off x="-74731" y="5357789"/>
              <a:ext cx="8585686"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7969391"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14040"/>
            <a:ext cx="24118870" cy="13122893"/>
            <a:chOff x="-254236" y="-14040"/>
            <a:chExt cx="24118870" cy="13122893"/>
          </a:xfrm>
        </p:grpSpPr>
        <p:sp>
          <p:nvSpPr>
            <p:cNvPr id="132" name="Shape 132"/>
            <p:cNvSpPr/>
            <p:nvPr/>
          </p:nvSpPr>
          <p:spPr>
            <a:xfrm>
              <a:off x="5037" y="-14040"/>
              <a:ext cx="17058978"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Local 	</a:t>
              </a:r>
              <a:br>
                <a:rPr lang="en-AU" dirty="0"/>
              </a:br>
              <a:r>
                <a:rPr lang="en-AU" dirty="0"/>
                <a:t>	Orbits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9B602-C7FA-574C-8638-8744CE47C1E8}"/>
              </a:ext>
            </a:extLst>
          </p:cNvPr>
          <p:cNvPicPr>
            <a:picLocks noChangeAspect="1"/>
          </p:cNvPicPr>
          <p:nvPr/>
        </p:nvPicPr>
        <p:blipFill>
          <a:blip r:embed="rId2"/>
          <a:stretch>
            <a:fillRect/>
          </a:stretch>
        </p:blipFill>
        <p:spPr>
          <a:xfrm>
            <a:off x="-73537" y="-14525"/>
            <a:ext cx="19548329" cy="6007100"/>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4" name="Shape 154"/>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38" name="Shape 127">
            <a:extLst>
              <a:ext uri="{FF2B5EF4-FFF2-40B4-BE49-F238E27FC236}">
                <a16:creationId xmlns:a16="http://schemas.microsoft.com/office/drawing/2014/main" id="{65B3075B-5197-E749-A4A9-561EF58A9061}"/>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160">
            <a:extLst>
              <a:ext uri="{FF2B5EF4-FFF2-40B4-BE49-F238E27FC236}">
                <a16:creationId xmlns:a16="http://schemas.microsoft.com/office/drawing/2014/main" id="{3B91DFB7-EBB4-094B-BD46-33977757D42C}"/>
              </a:ext>
            </a:extLst>
          </p:cNvPr>
          <p:cNvSpPr/>
          <p:nvPr/>
        </p:nvSpPr>
        <p:spPr>
          <a:xfrm>
            <a:off x="217876"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74" name="Shape 164">
            <a:extLst>
              <a:ext uri="{FF2B5EF4-FFF2-40B4-BE49-F238E27FC236}">
                <a16:creationId xmlns:a16="http://schemas.microsoft.com/office/drawing/2014/main" id="{72E44AB9-12AE-BC44-9060-3920C7762F2C}"/>
              </a:ext>
            </a:extLst>
          </p:cNvPr>
          <p:cNvSpPr/>
          <p:nvPr/>
        </p:nvSpPr>
        <p:spPr>
          <a:xfrm>
            <a:off x="16314812"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75" name="Shape 165">
            <a:extLst>
              <a:ext uri="{FF2B5EF4-FFF2-40B4-BE49-F238E27FC236}">
                <a16:creationId xmlns:a16="http://schemas.microsoft.com/office/drawing/2014/main" id="{38D24937-AB1B-8B46-BDD4-7C50BD7A0CAC}"/>
              </a:ext>
            </a:extLst>
          </p:cNvPr>
          <p:cNvSpPr/>
          <p:nvPr/>
        </p:nvSpPr>
        <p:spPr>
          <a:xfrm>
            <a:off x="19168060" y="10303123"/>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76" name="Shape 166">
            <a:extLst>
              <a:ext uri="{FF2B5EF4-FFF2-40B4-BE49-F238E27FC236}">
                <a16:creationId xmlns:a16="http://schemas.microsoft.com/office/drawing/2014/main" id="{AB9C48BB-F303-4842-999B-0F09A72A8C02}"/>
              </a:ext>
            </a:extLst>
          </p:cNvPr>
          <p:cNvSpPr/>
          <p:nvPr/>
        </p:nvSpPr>
        <p:spPr>
          <a:xfrm>
            <a:off x="341064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77" name="Shape 167">
            <a:extLst>
              <a:ext uri="{FF2B5EF4-FFF2-40B4-BE49-F238E27FC236}">
                <a16:creationId xmlns:a16="http://schemas.microsoft.com/office/drawing/2014/main" id="{2720F8A4-1424-DF46-9899-C382FA01312A}"/>
              </a:ext>
            </a:extLst>
          </p:cNvPr>
          <p:cNvSpPr/>
          <p:nvPr/>
        </p:nvSpPr>
        <p:spPr>
          <a:xfrm>
            <a:off x="6656650"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78" name="Shape 168">
            <a:extLst>
              <a:ext uri="{FF2B5EF4-FFF2-40B4-BE49-F238E27FC236}">
                <a16:creationId xmlns:a16="http://schemas.microsoft.com/office/drawing/2014/main" id="{85637ECE-60D3-EF45-B60B-19FB074977B3}"/>
              </a:ext>
            </a:extLst>
          </p:cNvPr>
          <p:cNvSpPr/>
          <p:nvPr/>
        </p:nvSpPr>
        <p:spPr>
          <a:xfrm>
            <a:off x="9876037"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79" name="Shape 169">
            <a:extLst>
              <a:ext uri="{FF2B5EF4-FFF2-40B4-BE49-F238E27FC236}">
                <a16:creationId xmlns:a16="http://schemas.microsoft.com/office/drawing/2014/main" id="{1EC0DA88-A7CE-404C-85E8-E0425D2A4EEA}"/>
              </a:ext>
            </a:extLst>
          </p:cNvPr>
          <p:cNvSpPr/>
          <p:nvPr/>
        </p:nvSpPr>
        <p:spPr>
          <a:xfrm>
            <a:off x="1309542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95" name="Shape 195"/>
          <p:cNvSpPr/>
          <p:nvPr/>
        </p:nvSpPr>
        <p:spPr>
          <a:xfrm>
            <a:off x="334637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2" name="Group 41">
            <a:extLst>
              <a:ext uri="{FF2B5EF4-FFF2-40B4-BE49-F238E27FC236}">
                <a16:creationId xmlns:a16="http://schemas.microsoft.com/office/drawing/2014/main" id="{0A91EBEF-555D-924B-9919-B52D8F735840}"/>
              </a:ext>
            </a:extLst>
          </p:cNvPr>
          <p:cNvGrpSpPr/>
          <p:nvPr/>
        </p:nvGrpSpPr>
        <p:grpSpPr>
          <a:xfrm>
            <a:off x="385152" y="-1039931"/>
            <a:ext cx="24348987" cy="11273559"/>
            <a:chOff x="385152" y="-1039931"/>
            <a:chExt cx="24348987" cy="11273559"/>
          </a:xfrm>
        </p:grpSpPr>
        <p:sp>
          <p:nvSpPr>
            <p:cNvPr id="43" name="Shape 139">
              <a:extLst>
                <a:ext uri="{FF2B5EF4-FFF2-40B4-BE49-F238E27FC236}">
                  <a16:creationId xmlns:a16="http://schemas.microsoft.com/office/drawing/2014/main" id="{E44E0179-A19F-A940-96D7-F914485FE2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2">
              <a:extLst>
                <a:ext uri="{FF2B5EF4-FFF2-40B4-BE49-F238E27FC236}">
                  <a16:creationId xmlns:a16="http://schemas.microsoft.com/office/drawing/2014/main" id="{D3326D17-95E3-1449-A1A1-0692896677DD}"/>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9" name="Shape 145">
              <a:extLst>
                <a:ext uri="{FF2B5EF4-FFF2-40B4-BE49-F238E27FC236}">
                  <a16:creationId xmlns:a16="http://schemas.microsoft.com/office/drawing/2014/main" id="{49925753-8777-784D-9F42-14975F9A96D7}"/>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7" name="Shape 153">
              <a:extLst>
                <a:ext uri="{FF2B5EF4-FFF2-40B4-BE49-F238E27FC236}">
                  <a16:creationId xmlns:a16="http://schemas.microsoft.com/office/drawing/2014/main" id="{737B89C9-1489-2848-B1EA-496F959F5E3E}"/>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54">
              <a:extLst>
                <a:ext uri="{FF2B5EF4-FFF2-40B4-BE49-F238E27FC236}">
                  <a16:creationId xmlns:a16="http://schemas.microsoft.com/office/drawing/2014/main" id="{06048962-7D5F-7041-A6EE-2A40EA9BD0B6}"/>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59" name="Shape 155">
              <a:extLst>
                <a:ext uri="{FF2B5EF4-FFF2-40B4-BE49-F238E27FC236}">
                  <a16:creationId xmlns:a16="http://schemas.microsoft.com/office/drawing/2014/main" id="{637B3433-CC0D-9C4D-8098-96A93DB6D8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0" name="Shape 156">
              <a:extLst>
                <a:ext uri="{FF2B5EF4-FFF2-40B4-BE49-F238E27FC236}">
                  <a16:creationId xmlns:a16="http://schemas.microsoft.com/office/drawing/2014/main" id="{35B81161-98EC-634F-92BB-1D71B930CED9}"/>
                </a:ext>
              </a:extLst>
            </p:cNvPr>
            <p:cNvSpPr/>
            <p:nvPr/>
          </p:nvSpPr>
          <p:spPr>
            <a:xfrm>
              <a:off x="4697601" y="9195086"/>
              <a:ext cx="1038541"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1" name="Shape 157">
              <a:extLst>
                <a:ext uri="{FF2B5EF4-FFF2-40B4-BE49-F238E27FC236}">
                  <a16:creationId xmlns:a16="http://schemas.microsoft.com/office/drawing/2014/main" id="{7DB8FA02-11C2-B544-AC86-401AFF0B7C7A}"/>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2" name="Shape 158">
              <a:extLst>
                <a:ext uri="{FF2B5EF4-FFF2-40B4-BE49-F238E27FC236}">
                  <a16:creationId xmlns:a16="http://schemas.microsoft.com/office/drawing/2014/main" id="{04BB6DC5-1306-F648-B4CE-2D896AE4BB2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3" name="Shape 159">
              <a:extLst>
                <a:ext uri="{FF2B5EF4-FFF2-40B4-BE49-F238E27FC236}">
                  <a16:creationId xmlns:a16="http://schemas.microsoft.com/office/drawing/2014/main" id="{36622FFB-FEB2-AF44-AD93-B3EA5A6F2E5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5" name="Shape 163">
              <a:extLst>
                <a:ext uri="{FF2B5EF4-FFF2-40B4-BE49-F238E27FC236}">
                  <a16:creationId xmlns:a16="http://schemas.microsoft.com/office/drawing/2014/main" id="{5B20B8FD-C099-C642-A958-0C1024F3CB1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0" name="Picture 29">
            <a:extLst>
              <a:ext uri="{FF2B5EF4-FFF2-40B4-BE49-F238E27FC236}">
                <a16:creationId xmlns:a16="http://schemas.microsoft.com/office/drawing/2014/main" id="{4FC07570-DFF6-374A-A91B-AE2F172DA693}"/>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31" name="Group 30">
            <a:extLst>
              <a:ext uri="{FF2B5EF4-FFF2-40B4-BE49-F238E27FC236}">
                <a16:creationId xmlns:a16="http://schemas.microsoft.com/office/drawing/2014/main" id="{924D512E-7F9F-DF42-9CB4-5A1762C50C53}"/>
              </a:ext>
            </a:extLst>
          </p:cNvPr>
          <p:cNvGrpSpPr/>
          <p:nvPr/>
        </p:nvGrpSpPr>
        <p:grpSpPr>
          <a:xfrm>
            <a:off x="-110395" y="-1039931"/>
            <a:ext cx="24844535" cy="11273559"/>
            <a:chOff x="-110395" y="-1039931"/>
            <a:chExt cx="24844535" cy="11273559"/>
          </a:xfrm>
        </p:grpSpPr>
        <p:sp>
          <p:nvSpPr>
            <p:cNvPr id="32" name="Shape 139">
              <a:extLst>
                <a:ext uri="{FF2B5EF4-FFF2-40B4-BE49-F238E27FC236}">
                  <a16:creationId xmlns:a16="http://schemas.microsoft.com/office/drawing/2014/main" id="{A890C6A5-1DA2-2845-AD30-676C21952E7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0">
              <a:extLst>
                <a:ext uri="{FF2B5EF4-FFF2-40B4-BE49-F238E27FC236}">
                  <a16:creationId xmlns:a16="http://schemas.microsoft.com/office/drawing/2014/main" id="{D69869F8-7854-7346-99AB-594F4D5C61E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41">
              <a:extLst>
                <a:ext uri="{FF2B5EF4-FFF2-40B4-BE49-F238E27FC236}">
                  <a16:creationId xmlns:a16="http://schemas.microsoft.com/office/drawing/2014/main" id="{F51DC91D-EDFA-FE4D-94D5-5C1945D8553C}"/>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6" name="Shape 142">
              <a:extLst>
                <a:ext uri="{FF2B5EF4-FFF2-40B4-BE49-F238E27FC236}">
                  <a16:creationId xmlns:a16="http://schemas.microsoft.com/office/drawing/2014/main" id="{ACAE4824-1EEE-1C41-9018-D1BC10313921}"/>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37" name="Shape 143">
              <a:extLst>
                <a:ext uri="{FF2B5EF4-FFF2-40B4-BE49-F238E27FC236}">
                  <a16:creationId xmlns:a16="http://schemas.microsoft.com/office/drawing/2014/main" id="{12C735AD-60DC-BE41-A911-FB74BEA7610B}"/>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8" name="Shape 144">
              <a:extLst>
                <a:ext uri="{FF2B5EF4-FFF2-40B4-BE49-F238E27FC236}">
                  <a16:creationId xmlns:a16="http://schemas.microsoft.com/office/drawing/2014/main" id="{13FA76BA-8903-EA42-82CB-03C7F08C958D}"/>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9" name="Shape 145">
              <a:extLst>
                <a:ext uri="{FF2B5EF4-FFF2-40B4-BE49-F238E27FC236}">
                  <a16:creationId xmlns:a16="http://schemas.microsoft.com/office/drawing/2014/main" id="{C5864144-158A-C848-949B-E5AFA028BEBF}"/>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40" name="Shape 146">
              <a:extLst>
                <a:ext uri="{FF2B5EF4-FFF2-40B4-BE49-F238E27FC236}">
                  <a16:creationId xmlns:a16="http://schemas.microsoft.com/office/drawing/2014/main" id="{91B96058-7AE5-B44C-83BF-6398AA9479BF}"/>
                </a:ext>
              </a:extLst>
            </p:cNvPr>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41" name="Shape 147">
              <a:extLst>
                <a:ext uri="{FF2B5EF4-FFF2-40B4-BE49-F238E27FC236}">
                  <a16:creationId xmlns:a16="http://schemas.microsoft.com/office/drawing/2014/main" id="{C317A671-CC76-E04B-9218-ADB3ABF7980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8">
              <a:extLst>
                <a:ext uri="{FF2B5EF4-FFF2-40B4-BE49-F238E27FC236}">
                  <a16:creationId xmlns:a16="http://schemas.microsoft.com/office/drawing/2014/main" id="{9C66430F-7F2B-E647-A0D8-071D20F375A8}"/>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48" name="Shape 149">
              <a:extLst>
                <a:ext uri="{FF2B5EF4-FFF2-40B4-BE49-F238E27FC236}">
                  <a16:creationId xmlns:a16="http://schemas.microsoft.com/office/drawing/2014/main" id="{F6E9A4FE-F9A8-6740-BAD0-9FBCD19B34AD}"/>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54" name="Shape 150">
              <a:extLst>
                <a:ext uri="{FF2B5EF4-FFF2-40B4-BE49-F238E27FC236}">
                  <a16:creationId xmlns:a16="http://schemas.microsoft.com/office/drawing/2014/main" id="{4E6C5701-352D-C84D-B5C6-8FE8D4798A10}"/>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55" name="Shape 151">
              <a:extLst>
                <a:ext uri="{FF2B5EF4-FFF2-40B4-BE49-F238E27FC236}">
                  <a16:creationId xmlns:a16="http://schemas.microsoft.com/office/drawing/2014/main" id="{59FB5879-FA27-794C-ADB1-378C41BE984C}"/>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6" name="Shape 155">
              <a:extLst>
                <a:ext uri="{FF2B5EF4-FFF2-40B4-BE49-F238E27FC236}">
                  <a16:creationId xmlns:a16="http://schemas.microsoft.com/office/drawing/2014/main" id="{91F3381C-C826-4042-A3A2-57828C0328CE}"/>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8" name="Shape 157">
              <a:extLst>
                <a:ext uri="{FF2B5EF4-FFF2-40B4-BE49-F238E27FC236}">
                  <a16:creationId xmlns:a16="http://schemas.microsoft.com/office/drawing/2014/main" id="{E4D03A7D-5F17-D94D-8306-738948E6CBC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9" name="Shape 158">
              <a:extLst>
                <a:ext uri="{FF2B5EF4-FFF2-40B4-BE49-F238E27FC236}">
                  <a16:creationId xmlns:a16="http://schemas.microsoft.com/office/drawing/2014/main" id="{BD5136CF-B672-A94D-91DA-1D60B6B4D1E0}"/>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0" name="Shape 159">
              <a:extLst>
                <a:ext uri="{FF2B5EF4-FFF2-40B4-BE49-F238E27FC236}">
                  <a16:creationId xmlns:a16="http://schemas.microsoft.com/office/drawing/2014/main" id="{9504B5BB-276E-8244-8B60-308301277509}"/>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1" name="Shape 163">
              <a:extLst>
                <a:ext uri="{FF2B5EF4-FFF2-40B4-BE49-F238E27FC236}">
                  <a16:creationId xmlns:a16="http://schemas.microsoft.com/office/drawing/2014/main" id="{E3F29042-F32E-824B-B9DB-15873BFC8D06}"/>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72" name="Shape 152">
              <a:extLst>
                <a:ext uri="{FF2B5EF4-FFF2-40B4-BE49-F238E27FC236}">
                  <a16:creationId xmlns:a16="http://schemas.microsoft.com/office/drawing/2014/main" id="{467FA55D-3620-244D-8623-71B074E95A31}"/>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104" name="Shape 144">
            <a:extLst>
              <a:ext uri="{FF2B5EF4-FFF2-40B4-BE49-F238E27FC236}">
                <a16:creationId xmlns:a16="http://schemas.microsoft.com/office/drawing/2014/main" id="{78B1FA21-D55A-114F-8C65-8AFB7581B7E8}"/>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0" name="Shape 127">
            <a:extLst>
              <a:ext uri="{FF2B5EF4-FFF2-40B4-BE49-F238E27FC236}">
                <a16:creationId xmlns:a16="http://schemas.microsoft.com/office/drawing/2014/main" id="{835EB6BE-A61A-7044-927C-BB1D4D9E904B}"/>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160">
            <a:extLst>
              <a:ext uri="{FF2B5EF4-FFF2-40B4-BE49-F238E27FC236}">
                <a16:creationId xmlns:a16="http://schemas.microsoft.com/office/drawing/2014/main" id="{5111952C-11B3-5C45-9C26-BD42C3C797B8}"/>
              </a:ext>
            </a:extLst>
          </p:cNvPr>
          <p:cNvSpPr/>
          <p:nvPr/>
        </p:nvSpPr>
        <p:spPr>
          <a:xfrm>
            <a:off x="217876"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6" name="Shape 164">
            <a:extLst>
              <a:ext uri="{FF2B5EF4-FFF2-40B4-BE49-F238E27FC236}">
                <a16:creationId xmlns:a16="http://schemas.microsoft.com/office/drawing/2014/main" id="{DEE4D5FA-CCB1-B845-AA03-B5D2363C5E12}"/>
              </a:ext>
            </a:extLst>
          </p:cNvPr>
          <p:cNvSpPr/>
          <p:nvPr/>
        </p:nvSpPr>
        <p:spPr>
          <a:xfrm>
            <a:off x="16314812"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7" name="Shape 165">
            <a:extLst>
              <a:ext uri="{FF2B5EF4-FFF2-40B4-BE49-F238E27FC236}">
                <a16:creationId xmlns:a16="http://schemas.microsoft.com/office/drawing/2014/main" id="{EBBCDDF2-E145-7041-9608-D5FB51683884}"/>
              </a:ext>
            </a:extLst>
          </p:cNvPr>
          <p:cNvSpPr/>
          <p:nvPr/>
        </p:nvSpPr>
        <p:spPr>
          <a:xfrm>
            <a:off x="19168060" y="10303123"/>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8" name="Shape 166">
            <a:extLst>
              <a:ext uri="{FF2B5EF4-FFF2-40B4-BE49-F238E27FC236}">
                <a16:creationId xmlns:a16="http://schemas.microsoft.com/office/drawing/2014/main" id="{A38591A6-8984-5E4D-89A5-A0FB4B17537C}"/>
              </a:ext>
            </a:extLst>
          </p:cNvPr>
          <p:cNvSpPr/>
          <p:nvPr/>
        </p:nvSpPr>
        <p:spPr>
          <a:xfrm>
            <a:off x="341064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9" name="Shape 167">
            <a:extLst>
              <a:ext uri="{FF2B5EF4-FFF2-40B4-BE49-F238E27FC236}">
                <a16:creationId xmlns:a16="http://schemas.microsoft.com/office/drawing/2014/main" id="{335EAF87-0F13-3440-95C0-927CC4672599}"/>
              </a:ext>
            </a:extLst>
          </p:cNvPr>
          <p:cNvSpPr/>
          <p:nvPr/>
        </p:nvSpPr>
        <p:spPr>
          <a:xfrm>
            <a:off x="6656650"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0" name="Shape 168">
            <a:extLst>
              <a:ext uri="{FF2B5EF4-FFF2-40B4-BE49-F238E27FC236}">
                <a16:creationId xmlns:a16="http://schemas.microsoft.com/office/drawing/2014/main" id="{45B4F854-82F5-8C40-974B-08350571703F}"/>
              </a:ext>
            </a:extLst>
          </p:cNvPr>
          <p:cNvSpPr/>
          <p:nvPr/>
        </p:nvSpPr>
        <p:spPr>
          <a:xfrm>
            <a:off x="9876037"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91" name="Shape 169">
            <a:extLst>
              <a:ext uri="{FF2B5EF4-FFF2-40B4-BE49-F238E27FC236}">
                <a16:creationId xmlns:a16="http://schemas.microsoft.com/office/drawing/2014/main" id="{8BB93BC2-726F-4548-AF9A-2A753DF649BE}"/>
              </a:ext>
            </a:extLst>
          </p:cNvPr>
          <p:cNvSpPr/>
          <p:nvPr/>
        </p:nvSpPr>
        <p:spPr>
          <a:xfrm>
            <a:off x="1309542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28" name="Shape 228"/>
          <p:cNvSpPr/>
          <p:nvPr/>
        </p:nvSpPr>
        <p:spPr>
          <a:xfrm>
            <a:off x="659237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FD88AF3E-02A8-AA46-82C8-835FAE7ED076}"/>
              </a:ext>
            </a:extLst>
          </p:cNvPr>
          <p:cNvGrpSpPr/>
          <p:nvPr/>
        </p:nvGrpSpPr>
        <p:grpSpPr>
          <a:xfrm>
            <a:off x="385152" y="-312675"/>
            <a:ext cx="21447926" cy="10546303"/>
            <a:chOff x="385152" y="-312675"/>
            <a:chExt cx="21447926" cy="10546303"/>
          </a:xfrm>
        </p:grpSpPr>
        <p:sp>
          <p:nvSpPr>
            <p:cNvPr id="205" name="Shape 205"/>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9" name="Shape 21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0" name="Shape 220"/>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21" name="Shape 221"/>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22" name="Shape 222"/>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23" name="Shape 223"/>
            <p:cNvSpPr/>
            <p:nvPr/>
          </p:nvSpPr>
          <p:spPr>
            <a:xfrm>
              <a:off x="7916988"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4" name="Shape 224"/>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25" name="Shape 225"/>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29" name="Shape 229"/>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FAFB1932-7471-584D-902F-3028262D9C7A}"/>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pic>
        <p:nvPicPr>
          <p:cNvPr id="42" name="Picture 41">
            <a:extLst>
              <a:ext uri="{FF2B5EF4-FFF2-40B4-BE49-F238E27FC236}">
                <a16:creationId xmlns:a16="http://schemas.microsoft.com/office/drawing/2014/main" id="{BD289501-97E8-7646-96EB-65B2256D58F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3" name="Group 42">
            <a:extLst>
              <a:ext uri="{FF2B5EF4-FFF2-40B4-BE49-F238E27FC236}">
                <a16:creationId xmlns:a16="http://schemas.microsoft.com/office/drawing/2014/main" id="{196330D4-BBDF-A846-975D-130D0A247681}"/>
              </a:ext>
            </a:extLst>
          </p:cNvPr>
          <p:cNvGrpSpPr/>
          <p:nvPr/>
        </p:nvGrpSpPr>
        <p:grpSpPr>
          <a:xfrm>
            <a:off x="-110395" y="-1039931"/>
            <a:ext cx="24844535" cy="11273559"/>
            <a:chOff x="-110395" y="-1039931"/>
            <a:chExt cx="24844535" cy="11273559"/>
          </a:xfrm>
        </p:grpSpPr>
        <p:sp>
          <p:nvSpPr>
            <p:cNvPr id="44" name="Shape 139">
              <a:extLst>
                <a:ext uri="{FF2B5EF4-FFF2-40B4-BE49-F238E27FC236}">
                  <a16:creationId xmlns:a16="http://schemas.microsoft.com/office/drawing/2014/main" id="{30C0AC08-0834-2548-9FEA-15D497CC113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0">
              <a:extLst>
                <a:ext uri="{FF2B5EF4-FFF2-40B4-BE49-F238E27FC236}">
                  <a16:creationId xmlns:a16="http://schemas.microsoft.com/office/drawing/2014/main" id="{DB69C6EE-87FF-9941-8C9E-3961314E13F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1">
              <a:extLst>
                <a:ext uri="{FF2B5EF4-FFF2-40B4-BE49-F238E27FC236}">
                  <a16:creationId xmlns:a16="http://schemas.microsoft.com/office/drawing/2014/main" id="{10A8E8FE-C5A5-A341-9728-C9AD5D613A28}"/>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2">
              <a:extLst>
                <a:ext uri="{FF2B5EF4-FFF2-40B4-BE49-F238E27FC236}">
                  <a16:creationId xmlns:a16="http://schemas.microsoft.com/office/drawing/2014/main" id="{A59B3891-2DD7-D445-9249-0216F7655EAB}"/>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3" name="Shape 143">
              <a:extLst>
                <a:ext uri="{FF2B5EF4-FFF2-40B4-BE49-F238E27FC236}">
                  <a16:creationId xmlns:a16="http://schemas.microsoft.com/office/drawing/2014/main" id="{AC39DC3F-64AF-3A44-8792-4F4ADC37CAC9}"/>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54" name="Shape 144">
              <a:extLst>
                <a:ext uri="{FF2B5EF4-FFF2-40B4-BE49-F238E27FC236}">
                  <a16:creationId xmlns:a16="http://schemas.microsoft.com/office/drawing/2014/main" id="{A962D217-8104-F342-A3C7-FED840A00CCE}"/>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0" name="Shape 145">
              <a:extLst>
                <a:ext uri="{FF2B5EF4-FFF2-40B4-BE49-F238E27FC236}">
                  <a16:creationId xmlns:a16="http://schemas.microsoft.com/office/drawing/2014/main" id="{4991130D-B96A-5248-896E-6BF7A86826D9}"/>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1" name="Shape 146">
              <a:extLst>
                <a:ext uri="{FF2B5EF4-FFF2-40B4-BE49-F238E27FC236}">
                  <a16:creationId xmlns:a16="http://schemas.microsoft.com/office/drawing/2014/main" id="{038CC453-AA12-E045-8CAB-99EACB9DB065}"/>
                </a:ext>
              </a:extLst>
            </p:cNvPr>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62" name="Shape 147">
              <a:extLst>
                <a:ext uri="{FF2B5EF4-FFF2-40B4-BE49-F238E27FC236}">
                  <a16:creationId xmlns:a16="http://schemas.microsoft.com/office/drawing/2014/main" id="{2D6F6F86-CF77-5946-A922-44B84DA9FCF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2" name="Shape 148">
              <a:extLst>
                <a:ext uri="{FF2B5EF4-FFF2-40B4-BE49-F238E27FC236}">
                  <a16:creationId xmlns:a16="http://schemas.microsoft.com/office/drawing/2014/main" id="{9E597941-6E8D-4D46-BEE1-790C36EEF20F}"/>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73" name="Shape 149">
              <a:extLst>
                <a:ext uri="{FF2B5EF4-FFF2-40B4-BE49-F238E27FC236}">
                  <a16:creationId xmlns:a16="http://schemas.microsoft.com/office/drawing/2014/main" id="{9B6B7A86-6EAC-ED4C-843E-E01B36075BE3}"/>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4" name="Shape 150">
              <a:extLst>
                <a:ext uri="{FF2B5EF4-FFF2-40B4-BE49-F238E27FC236}">
                  <a16:creationId xmlns:a16="http://schemas.microsoft.com/office/drawing/2014/main" id="{8102D403-C610-114A-B966-10786604247A}"/>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5" name="Shape 151">
              <a:extLst>
                <a:ext uri="{FF2B5EF4-FFF2-40B4-BE49-F238E27FC236}">
                  <a16:creationId xmlns:a16="http://schemas.microsoft.com/office/drawing/2014/main" id="{0E52D71F-4789-1A43-B434-33D026687114}"/>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8" name="Shape 155">
              <a:extLst>
                <a:ext uri="{FF2B5EF4-FFF2-40B4-BE49-F238E27FC236}">
                  <a16:creationId xmlns:a16="http://schemas.microsoft.com/office/drawing/2014/main" id="{4BA3348E-92F1-EA4A-8CB2-D52C99AF278D}"/>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9" name="Shape 156">
              <a:extLst>
                <a:ext uri="{FF2B5EF4-FFF2-40B4-BE49-F238E27FC236}">
                  <a16:creationId xmlns:a16="http://schemas.microsoft.com/office/drawing/2014/main" id="{8C911046-90F7-3D4F-A10B-5487A31E84C7}"/>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81" name="Shape 158">
              <a:extLst>
                <a:ext uri="{FF2B5EF4-FFF2-40B4-BE49-F238E27FC236}">
                  <a16:creationId xmlns:a16="http://schemas.microsoft.com/office/drawing/2014/main" id="{9807F137-C899-4C4A-83A0-84DC40907224}"/>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82" name="Shape 159">
              <a:extLst>
                <a:ext uri="{FF2B5EF4-FFF2-40B4-BE49-F238E27FC236}">
                  <a16:creationId xmlns:a16="http://schemas.microsoft.com/office/drawing/2014/main" id="{61AF0691-BC63-C34A-9679-9E96644EEEF2}"/>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3" name="Shape 163">
              <a:extLst>
                <a:ext uri="{FF2B5EF4-FFF2-40B4-BE49-F238E27FC236}">
                  <a16:creationId xmlns:a16="http://schemas.microsoft.com/office/drawing/2014/main" id="{42936077-959C-4343-B15D-D335D5BEBC7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4" name="Shape 152">
              <a:extLst>
                <a:ext uri="{FF2B5EF4-FFF2-40B4-BE49-F238E27FC236}">
                  <a16:creationId xmlns:a16="http://schemas.microsoft.com/office/drawing/2014/main" id="{2525ED2E-782B-274D-BBC7-FD59264C7BBA}"/>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92" name="Shape 144">
            <a:extLst>
              <a:ext uri="{FF2B5EF4-FFF2-40B4-BE49-F238E27FC236}">
                <a16:creationId xmlns:a16="http://schemas.microsoft.com/office/drawing/2014/main" id="{44D523A2-68D9-5443-828A-26B1C58DF5A9}"/>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9" name="Shape 127">
            <a:extLst>
              <a:ext uri="{FF2B5EF4-FFF2-40B4-BE49-F238E27FC236}">
                <a16:creationId xmlns:a16="http://schemas.microsoft.com/office/drawing/2014/main" id="{29305F6F-5D92-324F-8B16-2F1DB904F80B}"/>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160">
            <a:extLst>
              <a:ext uri="{FF2B5EF4-FFF2-40B4-BE49-F238E27FC236}">
                <a16:creationId xmlns:a16="http://schemas.microsoft.com/office/drawing/2014/main" id="{D4E5A34D-DB14-1047-A9AD-E009F04DBB44}"/>
              </a:ext>
            </a:extLst>
          </p:cNvPr>
          <p:cNvSpPr/>
          <p:nvPr/>
        </p:nvSpPr>
        <p:spPr>
          <a:xfrm>
            <a:off x="217876"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3" name="Shape 164">
            <a:extLst>
              <a:ext uri="{FF2B5EF4-FFF2-40B4-BE49-F238E27FC236}">
                <a16:creationId xmlns:a16="http://schemas.microsoft.com/office/drawing/2014/main" id="{3DE8C9BF-5F02-B740-86FD-96BE696C7AF9}"/>
              </a:ext>
            </a:extLst>
          </p:cNvPr>
          <p:cNvSpPr/>
          <p:nvPr/>
        </p:nvSpPr>
        <p:spPr>
          <a:xfrm>
            <a:off x="16314812"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4" name="Shape 165">
            <a:extLst>
              <a:ext uri="{FF2B5EF4-FFF2-40B4-BE49-F238E27FC236}">
                <a16:creationId xmlns:a16="http://schemas.microsoft.com/office/drawing/2014/main" id="{E8CBAA39-4B77-474A-B21C-5DDAED2D84D9}"/>
              </a:ext>
            </a:extLst>
          </p:cNvPr>
          <p:cNvSpPr/>
          <p:nvPr/>
        </p:nvSpPr>
        <p:spPr>
          <a:xfrm>
            <a:off x="19168060" y="10303123"/>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5" name="Shape 166">
            <a:extLst>
              <a:ext uri="{FF2B5EF4-FFF2-40B4-BE49-F238E27FC236}">
                <a16:creationId xmlns:a16="http://schemas.microsoft.com/office/drawing/2014/main" id="{403712A5-2807-004D-A46C-3F4567C1A99B}"/>
              </a:ext>
            </a:extLst>
          </p:cNvPr>
          <p:cNvSpPr/>
          <p:nvPr/>
        </p:nvSpPr>
        <p:spPr>
          <a:xfrm>
            <a:off x="341064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6" name="Shape 167">
            <a:extLst>
              <a:ext uri="{FF2B5EF4-FFF2-40B4-BE49-F238E27FC236}">
                <a16:creationId xmlns:a16="http://schemas.microsoft.com/office/drawing/2014/main" id="{F62216C4-EFA4-9D42-A9E7-292FE1CB0B44}"/>
              </a:ext>
            </a:extLst>
          </p:cNvPr>
          <p:cNvSpPr/>
          <p:nvPr/>
        </p:nvSpPr>
        <p:spPr>
          <a:xfrm>
            <a:off x="6656650"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7" name="Shape 168">
            <a:extLst>
              <a:ext uri="{FF2B5EF4-FFF2-40B4-BE49-F238E27FC236}">
                <a16:creationId xmlns:a16="http://schemas.microsoft.com/office/drawing/2014/main" id="{1AF980BE-B0F2-404C-9A9A-1D4D532F07DD}"/>
              </a:ext>
            </a:extLst>
          </p:cNvPr>
          <p:cNvSpPr/>
          <p:nvPr/>
        </p:nvSpPr>
        <p:spPr>
          <a:xfrm>
            <a:off x="9876037"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8" name="Shape 169">
            <a:extLst>
              <a:ext uri="{FF2B5EF4-FFF2-40B4-BE49-F238E27FC236}">
                <a16:creationId xmlns:a16="http://schemas.microsoft.com/office/drawing/2014/main" id="{1B0517F9-1152-0A49-8B28-8E79AD1CB821}"/>
              </a:ext>
            </a:extLst>
          </p:cNvPr>
          <p:cNvSpPr/>
          <p:nvPr/>
        </p:nvSpPr>
        <p:spPr>
          <a:xfrm>
            <a:off x="1309542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61" name="Shape 261"/>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1319CE41-E618-B446-B88A-BF824C7CC4F3}"/>
              </a:ext>
            </a:extLst>
          </p:cNvPr>
          <p:cNvGrpSpPr/>
          <p:nvPr/>
        </p:nvGrpSpPr>
        <p:grpSpPr>
          <a:xfrm>
            <a:off x="385152" y="-312675"/>
            <a:ext cx="24348987" cy="10546303"/>
            <a:chOff x="385152" y="-312675"/>
            <a:chExt cx="24348987" cy="10546303"/>
          </a:xfrm>
        </p:grpSpPr>
        <p:sp>
          <p:nvSpPr>
            <p:cNvPr id="238" name="Shape 23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2" name="Shape 25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3" name="Shape 253"/>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54" name="Shape 254"/>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55" name="Shape 255"/>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56" name="Shape 256"/>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1136375"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58" name="Shape 258"/>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2" name="Shape 262"/>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5" name="Shape 142">
              <a:extLst>
                <a:ext uri="{FF2B5EF4-FFF2-40B4-BE49-F238E27FC236}">
                  <a16:creationId xmlns:a16="http://schemas.microsoft.com/office/drawing/2014/main" id="{05B9FD9C-D58D-1E46-B3D1-56F30012B220}"/>
                </a:ext>
              </a:extLst>
            </p:cNvPr>
            <p:cNvSpPr/>
            <p:nvPr/>
          </p:nvSpPr>
          <p:spPr>
            <a:xfrm>
              <a:off x="19483442" y="21785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52</a:t>
              </a:r>
            </a:p>
          </p:txBody>
        </p:sp>
        <p:sp>
          <p:nvSpPr>
            <p:cNvPr id="37" name="Shape 145">
              <a:extLst>
                <a:ext uri="{FF2B5EF4-FFF2-40B4-BE49-F238E27FC236}">
                  <a16:creationId xmlns:a16="http://schemas.microsoft.com/office/drawing/2014/main" id="{2575CA20-B3D3-4144-A680-3B91A9EAE37C}"/>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sp>
        <p:nvSpPr>
          <p:cNvPr id="3" name="TextBox 2">
            <a:extLst>
              <a:ext uri="{FF2B5EF4-FFF2-40B4-BE49-F238E27FC236}">
                <a16:creationId xmlns:a16="http://schemas.microsoft.com/office/drawing/2014/main" id="{901A51B2-DC47-6E4E-8283-D5A1AEE5BE53}"/>
              </a:ext>
            </a:extLst>
          </p:cNvPr>
          <p:cNvSpPr txBox="1"/>
          <p:nvPr/>
        </p:nvSpPr>
        <p:spPr>
          <a:xfrm>
            <a:off x="-1014276" y="-1038792"/>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41" name="Group 40">
            <a:extLst>
              <a:ext uri="{FF2B5EF4-FFF2-40B4-BE49-F238E27FC236}">
                <a16:creationId xmlns:a16="http://schemas.microsoft.com/office/drawing/2014/main" id="{F59A0806-B881-5D4C-ABCD-B8FAA2D6388C}"/>
              </a:ext>
            </a:extLst>
          </p:cNvPr>
          <p:cNvGrpSpPr/>
          <p:nvPr/>
        </p:nvGrpSpPr>
        <p:grpSpPr>
          <a:xfrm>
            <a:off x="1478213" y="-539579"/>
            <a:ext cx="23255926" cy="10773207"/>
            <a:chOff x="1478213" y="-539579"/>
            <a:chExt cx="23255926" cy="10773207"/>
          </a:xfrm>
        </p:grpSpPr>
        <p:sp>
          <p:nvSpPr>
            <p:cNvPr id="42" name="Shape 139">
              <a:extLst>
                <a:ext uri="{FF2B5EF4-FFF2-40B4-BE49-F238E27FC236}">
                  <a16:creationId xmlns:a16="http://schemas.microsoft.com/office/drawing/2014/main" id="{6BDED966-FCD6-0349-A1AD-C63E4471C81C}"/>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3F0EAA75-E3EB-AB4D-A6A9-68D6A31458AA}"/>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6" name="Shape 153">
              <a:extLst>
                <a:ext uri="{FF2B5EF4-FFF2-40B4-BE49-F238E27FC236}">
                  <a16:creationId xmlns:a16="http://schemas.microsoft.com/office/drawing/2014/main" id="{2DF4A005-81A4-394C-873A-FE864F64D3A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B8686E4C-E30B-9847-9FA0-C2C53681A44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2767E7AC-38C3-414F-B440-61461134029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F451492-20EB-9145-BFCD-83C83CEB3EB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B3D564E-601D-8F47-B8F8-73E34145DFD5}"/>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0FF60687-1643-C446-8359-57F75CBD8CB6}"/>
                </a:ext>
              </a:extLst>
            </p:cNvPr>
            <p:cNvSpPr/>
            <p:nvPr/>
          </p:nvSpPr>
          <p:spPr>
            <a:xfrm>
              <a:off x="11136375" y="9195086"/>
              <a:ext cx="1038541"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AB0BCFC9-48C7-3047-9E53-DBF0ABCE5921}"/>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047B50EC-454A-C046-AFD2-37D09FC6AE1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46" name="Picture 45">
            <a:extLst>
              <a:ext uri="{FF2B5EF4-FFF2-40B4-BE49-F238E27FC236}">
                <a16:creationId xmlns:a16="http://schemas.microsoft.com/office/drawing/2014/main" id="{6C83AE34-F7AC-5346-AF55-940067D21BF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7" name="Group 46">
            <a:extLst>
              <a:ext uri="{FF2B5EF4-FFF2-40B4-BE49-F238E27FC236}">
                <a16:creationId xmlns:a16="http://schemas.microsoft.com/office/drawing/2014/main" id="{1E2E69D0-E974-BE49-B9D0-0B93F6F535A4}"/>
              </a:ext>
            </a:extLst>
          </p:cNvPr>
          <p:cNvGrpSpPr/>
          <p:nvPr/>
        </p:nvGrpSpPr>
        <p:grpSpPr>
          <a:xfrm>
            <a:off x="-110395" y="-1039931"/>
            <a:ext cx="24844535" cy="11273559"/>
            <a:chOff x="-110395" y="-1039931"/>
            <a:chExt cx="24844535" cy="11273559"/>
          </a:xfrm>
        </p:grpSpPr>
        <p:sp>
          <p:nvSpPr>
            <p:cNvPr id="48" name="Shape 139">
              <a:extLst>
                <a:ext uri="{FF2B5EF4-FFF2-40B4-BE49-F238E27FC236}">
                  <a16:creationId xmlns:a16="http://schemas.microsoft.com/office/drawing/2014/main" id="{56BE8D0A-708D-104F-8A89-AF4E3056BC5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0">
              <a:extLst>
                <a:ext uri="{FF2B5EF4-FFF2-40B4-BE49-F238E27FC236}">
                  <a16:creationId xmlns:a16="http://schemas.microsoft.com/office/drawing/2014/main" id="{97D74653-DB73-754C-A5FB-7170DDACD0D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4" name="Shape 141">
              <a:extLst>
                <a:ext uri="{FF2B5EF4-FFF2-40B4-BE49-F238E27FC236}">
                  <a16:creationId xmlns:a16="http://schemas.microsoft.com/office/drawing/2014/main" id="{93CEFBC6-24B0-B940-B17E-E87CB68A1874}"/>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5" name="Shape 142">
              <a:extLst>
                <a:ext uri="{FF2B5EF4-FFF2-40B4-BE49-F238E27FC236}">
                  <a16:creationId xmlns:a16="http://schemas.microsoft.com/office/drawing/2014/main" id="{EF784247-D3FD-AC41-8A6C-2885930D9FD5}"/>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63" name="Shape 143">
              <a:extLst>
                <a:ext uri="{FF2B5EF4-FFF2-40B4-BE49-F238E27FC236}">
                  <a16:creationId xmlns:a16="http://schemas.microsoft.com/office/drawing/2014/main" id="{D90A1063-A579-7D48-B459-585CFD0DC3F8}"/>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5" name="Shape 144">
              <a:extLst>
                <a:ext uri="{FF2B5EF4-FFF2-40B4-BE49-F238E27FC236}">
                  <a16:creationId xmlns:a16="http://schemas.microsoft.com/office/drawing/2014/main" id="{BA31E9F3-B277-C144-BE6F-0EDAC480A6F4}"/>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6" name="Shape 145">
              <a:extLst>
                <a:ext uri="{FF2B5EF4-FFF2-40B4-BE49-F238E27FC236}">
                  <a16:creationId xmlns:a16="http://schemas.microsoft.com/office/drawing/2014/main" id="{F29C1F2D-58D3-8341-A337-99F435C68DA2}"/>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7" name="Shape 146">
              <a:extLst>
                <a:ext uri="{FF2B5EF4-FFF2-40B4-BE49-F238E27FC236}">
                  <a16:creationId xmlns:a16="http://schemas.microsoft.com/office/drawing/2014/main" id="{0C773FF8-9C8A-2144-AA63-A1F09229B7CA}"/>
                </a:ext>
              </a:extLst>
            </p:cNvPr>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p:txBody>
        </p:sp>
        <p:sp>
          <p:nvSpPr>
            <p:cNvPr id="68" name="Shape 147">
              <a:extLst>
                <a:ext uri="{FF2B5EF4-FFF2-40B4-BE49-F238E27FC236}">
                  <a16:creationId xmlns:a16="http://schemas.microsoft.com/office/drawing/2014/main" id="{059BA79F-AB67-1745-A617-2E87254A2EF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9" name="Shape 148">
              <a:extLst>
                <a:ext uri="{FF2B5EF4-FFF2-40B4-BE49-F238E27FC236}">
                  <a16:creationId xmlns:a16="http://schemas.microsoft.com/office/drawing/2014/main" id="{F95C6997-F288-A14E-93AF-3338D4978440}"/>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70" name="Shape 149">
              <a:extLst>
                <a:ext uri="{FF2B5EF4-FFF2-40B4-BE49-F238E27FC236}">
                  <a16:creationId xmlns:a16="http://schemas.microsoft.com/office/drawing/2014/main" id="{4213B0EA-C143-8242-950D-6F442C9D1BF6}"/>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1" name="Shape 150">
              <a:extLst>
                <a:ext uri="{FF2B5EF4-FFF2-40B4-BE49-F238E27FC236}">
                  <a16:creationId xmlns:a16="http://schemas.microsoft.com/office/drawing/2014/main" id="{8A5AA8D6-93CE-8F45-8AAB-9E9A0F0E06E0}"/>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2" name="Shape 151">
              <a:extLst>
                <a:ext uri="{FF2B5EF4-FFF2-40B4-BE49-F238E27FC236}">
                  <a16:creationId xmlns:a16="http://schemas.microsoft.com/office/drawing/2014/main" id="{369EEDF7-35A0-6C48-8675-BCEDE5D21926}"/>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5" name="Shape 155">
              <a:extLst>
                <a:ext uri="{FF2B5EF4-FFF2-40B4-BE49-F238E27FC236}">
                  <a16:creationId xmlns:a16="http://schemas.microsoft.com/office/drawing/2014/main" id="{9FB78D81-8AF6-274A-8A68-40C39D45CECB}"/>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6" name="Shape 156">
              <a:extLst>
                <a:ext uri="{FF2B5EF4-FFF2-40B4-BE49-F238E27FC236}">
                  <a16:creationId xmlns:a16="http://schemas.microsoft.com/office/drawing/2014/main" id="{A31CCC00-A9AE-E947-B434-3ED904DD31A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7" name="Shape 157">
              <a:extLst>
                <a:ext uri="{FF2B5EF4-FFF2-40B4-BE49-F238E27FC236}">
                  <a16:creationId xmlns:a16="http://schemas.microsoft.com/office/drawing/2014/main" id="{3D26705C-83A3-DE46-A4CA-8C74BA1DC36D}"/>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9" name="Shape 159">
              <a:extLst>
                <a:ext uri="{FF2B5EF4-FFF2-40B4-BE49-F238E27FC236}">
                  <a16:creationId xmlns:a16="http://schemas.microsoft.com/office/drawing/2014/main" id="{FB6FD32B-034D-734F-BFEB-624064D2B719}"/>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0" name="Shape 163">
              <a:extLst>
                <a:ext uri="{FF2B5EF4-FFF2-40B4-BE49-F238E27FC236}">
                  <a16:creationId xmlns:a16="http://schemas.microsoft.com/office/drawing/2014/main" id="{1F6A75B4-896E-1341-8A8C-BC1DEA6421FC}"/>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1" name="Shape 152">
              <a:extLst>
                <a:ext uri="{FF2B5EF4-FFF2-40B4-BE49-F238E27FC236}">
                  <a16:creationId xmlns:a16="http://schemas.microsoft.com/office/drawing/2014/main" id="{010EB144-331B-6348-988E-4140E1E5CF51}"/>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9" name="Shape 144">
            <a:extLst>
              <a:ext uri="{FF2B5EF4-FFF2-40B4-BE49-F238E27FC236}">
                <a16:creationId xmlns:a16="http://schemas.microsoft.com/office/drawing/2014/main" id="{3B550858-B5B9-D34A-8DE1-033F64C7D3D9}"/>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4" name="Shape 127">
            <a:extLst>
              <a:ext uri="{FF2B5EF4-FFF2-40B4-BE49-F238E27FC236}">
                <a16:creationId xmlns:a16="http://schemas.microsoft.com/office/drawing/2014/main" id="{62BAB2C8-121A-684D-B620-050F86C38D28}"/>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127">
            <a:extLst>
              <a:ext uri="{FF2B5EF4-FFF2-40B4-BE49-F238E27FC236}">
                <a16:creationId xmlns:a16="http://schemas.microsoft.com/office/drawing/2014/main" id="{28E6E7AC-F425-9842-9568-8E940DD02477}"/>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
        <p:nvSpPr>
          <p:cNvPr id="80" name="Shape 160">
            <a:extLst>
              <a:ext uri="{FF2B5EF4-FFF2-40B4-BE49-F238E27FC236}">
                <a16:creationId xmlns:a16="http://schemas.microsoft.com/office/drawing/2014/main" id="{BB151F05-963B-024E-AD20-3B6CA357C9DB}"/>
              </a:ext>
            </a:extLst>
          </p:cNvPr>
          <p:cNvSpPr/>
          <p:nvPr/>
        </p:nvSpPr>
        <p:spPr>
          <a:xfrm>
            <a:off x="217876"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1" name="Shape 164">
            <a:extLst>
              <a:ext uri="{FF2B5EF4-FFF2-40B4-BE49-F238E27FC236}">
                <a16:creationId xmlns:a16="http://schemas.microsoft.com/office/drawing/2014/main" id="{E5061139-D199-264B-B201-553F20CEB3C3}"/>
              </a:ext>
            </a:extLst>
          </p:cNvPr>
          <p:cNvSpPr/>
          <p:nvPr/>
        </p:nvSpPr>
        <p:spPr>
          <a:xfrm>
            <a:off x="16314812"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2" name="Shape 165">
            <a:extLst>
              <a:ext uri="{FF2B5EF4-FFF2-40B4-BE49-F238E27FC236}">
                <a16:creationId xmlns:a16="http://schemas.microsoft.com/office/drawing/2014/main" id="{B1144DE1-D393-EB4A-8CC5-15C9961B3608}"/>
              </a:ext>
            </a:extLst>
          </p:cNvPr>
          <p:cNvSpPr/>
          <p:nvPr/>
        </p:nvSpPr>
        <p:spPr>
          <a:xfrm>
            <a:off x="19168060" y="10279677"/>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3" name="Shape 166">
            <a:extLst>
              <a:ext uri="{FF2B5EF4-FFF2-40B4-BE49-F238E27FC236}">
                <a16:creationId xmlns:a16="http://schemas.microsoft.com/office/drawing/2014/main" id="{083488C0-3874-7E4A-9F31-DA19B1544021}"/>
              </a:ext>
            </a:extLst>
          </p:cNvPr>
          <p:cNvSpPr/>
          <p:nvPr/>
        </p:nvSpPr>
        <p:spPr>
          <a:xfrm>
            <a:off x="3410644"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4" name="Shape 167">
            <a:extLst>
              <a:ext uri="{FF2B5EF4-FFF2-40B4-BE49-F238E27FC236}">
                <a16:creationId xmlns:a16="http://schemas.microsoft.com/office/drawing/2014/main" id="{C4739D73-6C7A-4E42-A51E-C62146A6E323}"/>
              </a:ext>
            </a:extLst>
          </p:cNvPr>
          <p:cNvSpPr/>
          <p:nvPr/>
        </p:nvSpPr>
        <p:spPr>
          <a:xfrm>
            <a:off x="6656650"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5" name="Shape 168">
            <a:extLst>
              <a:ext uri="{FF2B5EF4-FFF2-40B4-BE49-F238E27FC236}">
                <a16:creationId xmlns:a16="http://schemas.microsoft.com/office/drawing/2014/main" id="{3EA4B00D-676E-3346-8F9C-4FF27B633B35}"/>
              </a:ext>
            </a:extLst>
          </p:cNvPr>
          <p:cNvSpPr/>
          <p:nvPr/>
        </p:nvSpPr>
        <p:spPr>
          <a:xfrm>
            <a:off x="9876037"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6" name="Shape 169">
            <a:extLst>
              <a:ext uri="{FF2B5EF4-FFF2-40B4-BE49-F238E27FC236}">
                <a16:creationId xmlns:a16="http://schemas.microsoft.com/office/drawing/2014/main" id="{9F5B5574-3834-3046-9650-2EF72DD4A2A0}"/>
              </a:ext>
            </a:extLst>
          </p:cNvPr>
          <p:cNvSpPr/>
          <p:nvPr/>
        </p:nvSpPr>
        <p:spPr>
          <a:xfrm>
            <a:off x="13095424"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94" name="Shape 294"/>
          <p:cNvSpPr/>
          <p:nvPr/>
        </p:nvSpPr>
        <p:spPr>
          <a:xfrm>
            <a:off x="13031151"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9C2DA250-B392-004F-8A0E-80B895398167}"/>
              </a:ext>
            </a:extLst>
          </p:cNvPr>
          <p:cNvGrpSpPr/>
          <p:nvPr/>
        </p:nvGrpSpPr>
        <p:grpSpPr>
          <a:xfrm>
            <a:off x="385152" y="-312675"/>
            <a:ext cx="21447926" cy="10546303"/>
            <a:chOff x="385152" y="-312675"/>
            <a:chExt cx="21447926" cy="10546303"/>
          </a:xfrm>
        </p:grpSpPr>
        <p:sp>
          <p:nvSpPr>
            <p:cNvPr id="271" name="Shape 27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5" name="Shape 285"/>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87" name="Shape 287"/>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88" name="Shape 288"/>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89" name="Shape 289"/>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90" name="Shape 290"/>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91" name="Shape 291"/>
            <p:cNvSpPr/>
            <p:nvPr/>
          </p:nvSpPr>
          <p:spPr>
            <a:xfrm>
              <a:off x="14355762"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95" name="Shape 295"/>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B2F6DA3E-8048-5D4A-8E01-A65BB6B55DEC}"/>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1" name="Group 40">
            <a:extLst>
              <a:ext uri="{FF2B5EF4-FFF2-40B4-BE49-F238E27FC236}">
                <a16:creationId xmlns:a16="http://schemas.microsoft.com/office/drawing/2014/main" id="{57B914D4-D72C-4A44-97D6-E874585AC779}"/>
              </a:ext>
            </a:extLst>
          </p:cNvPr>
          <p:cNvGrpSpPr/>
          <p:nvPr/>
        </p:nvGrpSpPr>
        <p:grpSpPr>
          <a:xfrm>
            <a:off x="1478213" y="-539579"/>
            <a:ext cx="23255926" cy="10773207"/>
            <a:chOff x="1478213" y="-539579"/>
            <a:chExt cx="23255926" cy="10773207"/>
          </a:xfrm>
        </p:grpSpPr>
        <p:sp>
          <p:nvSpPr>
            <p:cNvPr id="42" name="Shape 139">
              <a:extLst>
                <a:ext uri="{FF2B5EF4-FFF2-40B4-BE49-F238E27FC236}">
                  <a16:creationId xmlns:a16="http://schemas.microsoft.com/office/drawing/2014/main" id="{847BCD4E-306F-014F-99C1-9608E8C8473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9333FC23-D686-794E-B799-1A9C55DD73F6}"/>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6" name="Shape 153">
              <a:extLst>
                <a:ext uri="{FF2B5EF4-FFF2-40B4-BE49-F238E27FC236}">
                  <a16:creationId xmlns:a16="http://schemas.microsoft.com/office/drawing/2014/main" id="{F59FB44C-405F-7A48-8990-C3C02147BAA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D6A2C8C2-A94A-424D-B818-EA5FCD3A27E7}"/>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5A9C7FF9-7CAF-DC4B-96DC-FBE078916B0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1B58C0C3-5BF7-5040-A980-3484368247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975061CA-343A-1C4D-9B4A-D0ED59C87AD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D5901E27-DA58-2E4B-B424-C240F023FB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1849BD6E-2F43-E449-934A-E49805F12190}"/>
                </a:ext>
              </a:extLst>
            </p:cNvPr>
            <p:cNvSpPr/>
            <p:nvPr/>
          </p:nvSpPr>
          <p:spPr>
            <a:xfrm>
              <a:off x="14355762" y="9195086"/>
              <a:ext cx="1038541"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1FF6FCF2-9F31-454D-9884-5523BD44447D}"/>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D4297C31-097A-9444-8A76-5BC33674549A}"/>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A232A0FB-92B8-9A48-A6E8-574847CDD8E9}"/>
              </a:ext>
            </a:extLst>
          </p:cNvPr>
          <p:cNvGrpSpPr/>
          <p:nvPr/>
        </p:nvGrpSpPr>
        <p:grpSpPr>
          <a:xfrm>
            <a:off x="-110395" y="-1039931"/>
            <a:ext cx="24844535" cy="11273559"/>
            <a:chOff x="-110395" y="-1039931"/>
            <a:chExt cx="24844535" cy="11273559"/>
          </a:xfrm>
        </p:grpSpPr>
        <p:sp>
          <p:nvSpPr>
            <p:cNvPr id="46" name="Shape 139">
              <a:extLst>
                <a:ext uri="{FF2B5EF4-FFF2-40B4-BE49-F238E27FC236}">
                  <a16:creationId xmlns:a16="http://schemas.microsoft.com/office/drawing/2014/main" id="{D920971D-93FD-6441-B3F4-BE8A4585CAD4}"/>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2F2017F4-2576-8346-A52A-E7EB7D221CB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8" name="Shape 141">
              <a:extLst>
                <a:ext uri="{FF2B5EF4-FFF2-40B4-BE49-F238E27FC236}">
                  <a16:creationId xmlns:a16="http://schemas.microsoft.com/office/drawing/2014/main" id="{C06D34E1-3E6A-5E4C-B23F-EF00E89D0A91}"/>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2">
              <a:extLst>
                <a:ext uri="{FF2B5EF4-FFF2-40B4-BE49-F238E27FC236}">
                  <a16:creationId xmlns:a16="http://schemas.microsoft.com/office/drawing/2014/main" id="{1B861D2D-41BD-0A4B-93FE-89193BF0683C}"/>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4" name="Shape 143">
              <a:extLst>
                <a:ext uri="{FF2B5EF4-FFF2-40B4-BE49-F238E27FC236}">
                  <a16:creationId xmlns:a16="http://schemas.microsoft.com/office/drawing/2014/main" id="{ADE1FF2F-CE8D-884E-A467-D895105B4D3C}"/>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55" name="Shape 144">
              <a:extLst>
                <a:ext uri="{FF2B5EF4-FFF2-40B4-BE49-F238E27FC236}">
                  <a16:creationId xmlns:a16="http://schemas.microsoft.com/office/drawing/2014/main" id="{8875C56F-8F4A-804A-838B-E1BB47B8705A}"/>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3" name="Shape 145">
              <a:extLst>
                <a:ext uri="{FF2B5EF4-FFF2-40B4-BE49-F238E27FC236}">
                  <a16:creationId xmlns:a16="http://schemas.microsoft.com/office/drawing/2014/main" id="{FA1F8A1E-9989-224A-A6C0-00325E756DF5}"/>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5" name="Shape 146">
              <a:extLst>
                <a:ext uri="{FF2B5EF4-FFF2-40B4-BE49-F238E27FC236}">
                  <a16:creationId xmlns:a16="http://schemas.microsoft.com/office/drawing/2014/main" id="{B314CD42-3A6D-2A40-AA22-55272CB9115E}"/>
                </a:ext>
              </a:extLst>
            </p:cNvPr>
            <p:cNvSpPr/>
            <p:nvPr/>
          </p:nvSpPr>
          <p:spPr>
            <a:xfrm>
              <a:off x="1334644" y="663637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p:txBody>
        </p:sp>
        <p:sp>
          <p:nvSpPr>
            <p:cNvPr id="66" name="Shape 147">
              <a:extLst>
                <a:ext uri="{FF2B5EF4-FFF2-40B4-BE49-F238E27FC236}">
                  <a16:creationId xmlns:a16="http://schemas.microsoft.com/office/drawing/2014/main" id="{B6D19FEC-B996-2D44-B68C-611FFC49D14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7" name="Shape 148">
              <a:extLst>
                <a:ext uri="{FF2B5EF4-FFF2-40B4-BE49-F238E27FC236}">
                  <a16:creationId xmlns:a16="http://schemas.microsoft.com/office/drawing/2014/main" id="{C27764AB-543C-194C-AD09-644FBC609E73}"/>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8" name="Shape 149">
              <a:extLst>
                <a:ext uri="{FF2B5EF4-FFF2-40B4-BE49-F238E27FC236}">
                  <a16:creationId xmlns:a16="http://schemas.microsoft.com/office/drawing/2014/main" id="{2662A3B1-FCE5-6C4C-AA7E-273CB97567D5}"/>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69" name="Shape 150">
              <a:extLst>
                <a:ext uri="{FF2B5EF4-FFF2-40B4-BE49-F238E27FC236}">
                  <a16:creationId xmlns:a16="http://schemas.microsoft.com/office/drawing/2014/main" id="{D8982887-77A4-844D-83D4-5ECFF7D5D89F}"/>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0" name="Shape 151">
              <a:extLst>
                <a:ext uri="{FF2B5EF4-FFF2-40B4-BE49-F238E27FC236}">
                  <a16:creationId xmlns:a16="http://schemas.microsoft.com/office/drawing/2014/main" id="{BF2CDED5-D551-CE43-B387-BE16597C82A1}"/>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3" name="Shape 155">
              <a:extLst>
                <a:ext uri="{FF2B5EF4-FFF2-40B4-BE49-F238E27FC236}">
                  <a16:creationId xmlns:a16="http://schemas.microsoft.com/office/drawing/2014/main" id="{58EF16DE-1638-D749-90FB-AD7D25B4B21E}"/>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4" name="Shape 156">
              <a:extLst>
                <a:ext uri="{FF2B5EF4-FFF2-40B4-BE49-F238E27FC236}">
                  <a16:creationId xmlns:a16="http://schemas.microsoft.com/office/drawing/2014/main" id="{8B294231-8B02-584E-B314-D28EE0E23ACB}"/>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5" name="Shape 157">
              <a:extLst>
                <a:ext uri="{FF2B5EF4-FFF2-40B4-BE49-F238E27FC236}">
                  <a16:creationId xmlns:a16="http://schemas.microsoft.com/office/drawing/2014/main" id="{0A5F9568-F8C7-1A4C-A6A7-E08654D7BCD9}"/>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6" name="Shape 158">
              <a:extLst>
                <a:ext uri="{FF2B5EF4-FFF2-40B4-BE49-F238E27FC236}">
                  <a16:creationId xmlns:a16="http://schemas.microsoft.com/office/drawing/2014/main" id="{51C12BB4-D049-3A40-94E9-5D786F6FBD2E}"/>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63">
              <a:extLst>
                <a:ext uri="{FF2B5EF4-FFF2-40B4-BE49-F238E27FC236}">
                  <a16:creationId xmlns:a16="http://schemas.microsoft.com/office/drawing/2014/main" id="{A713F691-CA21-4D4E-8426-1834504F141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79" name="Shape 152">
              <a:extLst>
                <a:ext uri="{FF2B5EF4-FFF2-40B4-BE49-F238E27FC236}">
                  <a16:creationId xmlns:a16="http://schemas.microsoft.com/office/drawing/2014/main" id="{05C45A18-A7FC-5344-A015-00AA26F964C8}"/>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7" name="Shape 144">
            <a:extLst>
              <a:ext uri="{FF2B5EF4-FFF2-40B4-BE49-F238E27FC236}">
                <a16:creationId xmlns:a16="http://schemas.microsoft.com/office/drawing/2014/main" id="{224AFA23-9CF8-6949-9DF0-15AE38717723}"/>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127">
            <a:extLst>
              <a:ext uri="{FF2B5EF4-FFF2-40B4-BE49-F238E27FC236}">
                <a16:creationId xmlns:a16="http://schemas.microsoft.com/office/drawing/2014/main" id="{DE9B1175-53E1-7742-9EB9-F6F2914742F3}"/>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
        <p:nvSpPr>
          <p:cNvPr id="81" name="Shape 160">
            <a:extLst>
              <a:ext uri="{FF2B5EF4-FFF2-40B4-BE49-F238E27FC236}">
                <a16:creationId xmlns:a16="http://schemas.microsoft.com/office/drawing/2014/main" id="{AC022D16-EE82-7947-A174-E275B762EF4C}"/>
              </a:ext>
            </a:extLst>
          </p:cNvPr>
          <p:cNvSpPr/>
          <p:nvPr/>
        </p:nvSpPr>
        <p:spPr>
          <a:xfrm>
            <a:off x="217876"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2" name="Shape 164">
            <a:extLst>
              <a:ext uri="{FF2B5EF4-FFF2-40B4-BE49-F238E27FC236}">
                <a16:creationId xmlns:a16="http://schemas.microsoft.com/office/drawing/2014/main" id="{BD4381D9-EC23-F84E-8003-14081E847BFA}"/>
              </a:ext>
            </a:extLst>
          </p:cNvPr>
          <p:cNvSpPr/>
          <p:nvPr/>
        </p:nvSpPr>
        <p:spPr>
          <a:xfrm>
            <a:off x="16314812"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3" name="Shape 165">
            <a:extLst>
              <a:ext uri="{FF2B5EF4-FFF2-40B4-BE49-F238E27FC236}">
                <a16:creationId xmlns:a16="http://schemas.microsoft.com/office/drawing/2014/main" id="{40A2D7E3-3E4E-914B-BBF5-81267FA924F4}"/>
              </a:ext>
            </a:extLst>
          </p:cNvPr>
          <p:cNvSpPr/>
          <p:nvPr/>
        </p:nvSpPr>
        <p:spPr>
          <a:xfrm>
            <a:off x="19168060" y="10303123"/>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4" name="Shape 166">
            <a:extLst>
              <a:ext uri="{FF2B5EF4-FFF2-40B4-BE49-F238E27FC236}">
                <a16:creationId xmlns:a16="http://schemas.microsoft.com/office/drawing/2014/main" id="{73369FE2-734C-A340-9BB4-F74CF5447412}"/>
              </a:ext>
            </a:extLst>
          </p:cNvPr>
          <p:cNvSpPr/>
          <p:nvPr/>
        </p:nvSpPr>
        <p:spPr>
          <a:xfrm>
            <a:off x="341064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5" name="Shape 167">
            <a:extLst>
              <a:ext uri="{FF2B5EF4-FFF2-40B4-BE49-F238E27FC236}">
                <a16:creationId xmlns:a16="http://schemas.microsoft.com/office/drawing/2014/main" id="{E74435A3-FBD3-0C40-BC3A-97F93F172D1A}"/>
              </a:ext>
            </a:extLst>
          </p:cNvPr>
          <p:cNvSpPr/>
          <p:nvPr/>
        </p:nvSpPr>
        <p:spPr>
          <a:xfrm>
            <a:off x="6656650"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6" name="Shape 168">
            <a:extLst>
              <a:ext uri="{FF2B5EF4-FFF2-40B4-BE49-F238E27FC236}">
                <a16:creationId xmlns:a16="http://schemas.microsoft.com/office/drawing/2014/main" id="{EAB48A46-92BB-C340-A4CF-BEEC03B85D87}"/>
              </a:ext>
            </a:extLst>
          </p:cNvPr>
          <p:cNvSpPr/>
          <p:nvPr/>
        </p:nvSpPr>
        <p:spPr>
          <a:xfrm>
            <a:off x="9876037"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7" name="Shape 169">
            <a:extLst>
              <a:ext uri="{FF2B5EF4-FFF2-40B4-BE49-F238E27FC236}">
                <a16:creationId xmlns:a16="http://schemas.microsoft.com/office/drawing/2014/main" id="{F69E126D-F8BA-3C48-89C2-2BE1C411988B}"/>
              </a:ext>
            </a:extLst>
          </p:cNvPr>
          <p:cNvSpPr/>
          <p:nvPr/>
        </p:nvSpPr>
        <p:spPr>
          <a:xfrm>
            <a:off x="13095424" y="10303123"/>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grpSp>
        <p:nvGrpSpPr>
          <p:cNvPr id="2" name="Group 1">
            <a:extLst>
              <a:ext uri="{FF2B5EF4-FFF2-40B4-BE49-F238E27FC236}">
                <a16:creationId xmlns:a16="http://schemas.microsoft.com/office/drawing/2014/main" id="{537B8C9A-BFA3-5941-86C5-DFC755D02121}"/>
              </a:ext>
            </a:extLst>
          </p:cNvPr>
          <p:cNvGrpSpPr/>
          <p:nvPr/>
        </p:nvGrpSpPr>
        <p:grpSpPr>
          <a:xfrm>
            <a:off x="1478213" y="-62841"/>
            <a:ext cx="20354865" cy="10296469"/>
            <a:chOff x="1478213" y="-62841"/>
            <a:chExt cx="20354865" cy="10296469"/>
          </a:xfrm>
        </p:grpSpPr>
        <p:sp>
          <p:nvSpPr>
            <p:cNvPr id="304" name="Shape 30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8" name="Shape 31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9" name="Shape 319"/>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20" name="Shape 320"/>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21" name="Shape 321"/>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22" name="Shape 322"/>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23" name="Shape 323"/>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4" name="Shape 324"/>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28" name="Shape 328"/>
            <p:cNvSpPr/>
            <p:nvPr/>
          </p:nvSpPr>
          <p:spPr>
            <a:xfrm>
              <a:off x="17575150" y="9195086"/>
              <a:ext cx="1038541" cy="1038542"/>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27" name="Shape 327"/>
          <p:cNvSpPr/>
          <p:nvPr/>
        </p:nvSpPr>
        <p:spPr>
          <a:xfrm>
            <a:off x="1625053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B253E530-55A7-5C40-9A30-620B16280182}"/>
              </a:ext>
            </a:extLst>
          </p:cNvPr>
          <p:cNvGrpSpPr/>
          <p:nvPr/>
        </p:nvGrpSpPr>
        <p:grpSpPr>
          <a:xfrm>
            <a:off x="369845" y="-539579"/>
            <a:ext cx="24364294" cy="10773207"/>
            <a:chOff x="369845" y="-539579"/>
            <a:chExt cx="24364294" cy="10773207"/>
          </a:xfrm>
        </p:grpSpPr>
        <p:sp>
          <p:nvSpPr>
            <p:cNvPr id="42" name="Shape 139">
              <a:extLst>
                <a:ext uri="{FF2B5EF4-FFF2-40B4-BE49-F238E27FC236}">
                  <a16:creationId xmlns:a16="http://schemas.microsoft.com/office/drawing/2014/main" id="{47FE9173-A09C-3949-9E74-D5DB41663530}"/>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51FAB1B7-CF9E-4044-AB8F-D684BD0CE83E}"/>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2" name="Shape 149">
              <a:extLst>
                <a:ext uri="{FF2B5EF4-FFF2-40B4-BE49-F238E27FC236}">
                  <a16:creationId xmlns:a16="http://schemas.microsoft.com/office/drawing/2014/main" id="{28033F71-CDC5-1340-B7BB-9D0BD4425116}"/>
                </a:ext>
              </a:extLst>
            </p:cNvPr>
            <p:cNvSpPr/>
            <p:nvPr/>
          </p:nvSpPr>
          <p:spPr>
            <a:xfrm>
              <a:off x="20414752" y="3320330"/>
              <a:ext cx="3807130"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3-4 participants, 1-2</a:t>
              </a:r>
            </a:p>
            <a:p>
              <a:pPr marR="254000" algn="r">
                <a:defRPr sz="3000" b="0">
                  <a:solidFill>
                    <a:srgbClr val="FFFFFF"/>
                  </a:solidFill>
                  <a:latin typeface="Montserrat Bold"/>
                  <a:ea typeface="Montserrat Bold"/>
                  <a:cs typeface="Montserrat Bold"/>
                  <a:sym typeface="Montserrat Bold"/>
                </a:defRPr>
              </a:pPr>
              <a:r>
                <a:rPr lang="en-AU" sz="2400" dirty="0"/>
                <a:t>facilitators, scissors,</a:t>
              </a:r>
            </a:p>
            <a:p>
              <a:pPr marR="254000" algn="r">
                <a:defRPr sz="3000" b="0">
                  <a:solidFill>
                    <a:srgbClr val="FFFFFF"/>
                  </a:solidFill>
                  <a:latin typeface="Montserrat Bold"/>
                  <a:ea typeface="Montserrat Bold"/>
                  <a:cs typeface="Montserrat Bold"/>
                  <a:sym typeface="Montserrat Bold"/>
                </a:defRPr>
              </a:pPr>
              <a:r>
                <a:rPr lang="en-AU" sz="2400" dirty="0"/>
                <a:t>glue, pens, recording</a:t>
              </a:r>
            </a:p>
            <a:p>
              <a:pPr marR="254000" algn="r">
                <a:defRPr sz="3000" b="0">
                  <a:solidFill>
                    <a:srgbClr val="FFFFFF"/>
                  </a:solidFill>
                  <a:latin typeface="Montserrat Bold"/>
                  <a:ea typeface="Montserrat Bold"/>
                  <a:cs typeface="Montserrat Bold"/>
                  <a:sym typeface="Montserrat Bold"/>
                </a:defRPr>
              </a:pPr>
              <a:r>
                <a:rPr lang="en-AU" sz="2400" dirty="0"/>
                <a:t>equipment</a:t>
              </a:r>
              <a:endParaRPr sz="2400" dirty="0">
                <a:latin typeface="Montserrat Medium"/>
                <a:ea typeface="Montserrat Medium"/>
                <a:cs typeface="Montserrat Medium"/>
                <a:sym typeface="Montserrat Medium"/>
              </a:endParaRPr>
            </a:p>
          </p:txBody>
        </p:sp>
        <p:sp>
          <p:nvSpPr>
            <p:cNvPr id="55" name="Shape 152">
              <a:extLst>
                <a:ext uri="{FF2B5EF4-FFF2-40B4-BE49-F238E27FC236}">
                  <a16:creationId xmlns:a16="http://schemas.microsoft.com/office/drawing/2014/main" id="{B9476B07-9638-604A-A256-73BC9D1766BE}"/>
                </a:ext>
              </a:extLst>
            </p:cNvPr>
            <p:cNvSpPr/>
            <p:nvPr/>
          </p:nvSpPr>
          <p:spPr>
            <a:xfrm>
              <a:off x="369845" y="1408182"/>
              <a:ext cx="9959066"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6" name="Shape 153">
              <a:extLst>
                <a:ext uri="{FF2B5EF4-FFF2-40B4-BE49-F238E27FC236}">
                  <a16:creationId xmlns:a16="http://schemas.microsoft.com/office/drawing/2014/main" id="{D1A7B865-FBD5-9D48-AF29-AA2AFFB534C0}"/>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C7184EC2-FC47-574F-92C3-5D72A9F8A53A}"/>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748CF284-EE5F-C548-B942-19507F74475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2338CF58-8A76-6445-8CDF-04424CC6F2E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0CB69E1C-0CAC-BF47-A515-FFE9006D2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90D3C91C-EBA2-FB40-8D09-BA489869922F}"/>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84229022-2FBA-D540-AA2B-5000858F9DA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BD89E168-EF69-0349-975A-3293B2B20064}"/>
                </a:ext>
              </a:extLst>
            </p:cNvPr>
            <p:cNvSpPr/>
            <p:nvPr/>
          </p:nvSpPr>
          <p:spPr>
            <a:xfrm>
              <a:off x="17575150" y="9195086"/>
              <a:ext cx="1038541" cy="1038542"/>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08D7C73C-CB53-954D-B2BE-C1B2CA60CD5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C7DE663E-4B2C-454A-BCE1-4CA07E9A974C}"/>
              </a:ext>
            </a:extLst>
          </p:cNvPr>
          <p:cNvGrpSpPr/>
          <p:nvPr/>
        </p:nvGrpSpPr>
        <p:grpSpPr>
          <a:xfrm>
            <a:off x="-110395" y="-1039931"/>
            <a:ext cx="24844535" cy="11273558"/>
            <a:chOff x="-110395" y="-1039931"/>
            <a:chExt cx="24844535" cy="11273558"/>
          </a:xfrm>
        </p:grpSpPr>
        <p:sp>
          <p:nvSpPr>
            <p:cNvPr id="46" name="Shape 139">
              <a:extLst>
                <a:ext uri="{FF2B5EF4-FFF2-40B4-BE49-F238E27FC236}">
                  <a16:creationId xmlns:a16="http://schemas.microsoft.com/office/drawing/2014/main" id="{FCCDBA65-1FEE-9947-9F85-054142336E55}"/>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207314CB-8417-FD41-A13E-01CDAE1B534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8" name="Shape 141">
              <a:extLst>
                <a:ext uri="{FF2B5EF4-FFF2-40B4-BE49-F238E27FC236}">
                  <a16:creationId xmlns:a16="http://schemas.microsoft.com/office/drawing/2014/main" id="{FC1E050E-D7DD-794E-8264-55DADC664DF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2">
              <a:extLst>
                <a:ext uri="{FF2B5EF4-FFF2-40B4-BE49-F238E27FC236}">
                  <a16:creationId xmlns:a16="http://schemas.microsoft.com/office/drawing/2014/main" id="{ED9EC78A-8248-6944-9F25-C285743559C6}"/>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4" name="Shape 143">
              <a:extLst>
                <a:ext uri="{FF2B5EF4-FFF2-40B4-BE49-F238E27FC236}">
                  <a16:creationId xmlns:a16="http://schemas.microsoft.com/office/drawing/2014/main" id="{C30F0BE7-D61E-9B4B-B62D-1C19ACAE9C80}"/>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3" name="Shape 144">
              <a:extLst>
                <a:ext uri="{FF2B5EF4-FFF2-40B4-BE49-F238E27FC236}">
                  <a16:creationId xmlns:a16="http://schemas.microsoft.com/office/drawing/2014/main" id="{1A535A4E-4D32-D04F-A3D1-3D5AC8C63F12}"/>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5" name="Shape 145">
              <a:extLst>
                <a:ext uri="{FF2B5EF4-FFF2-40B4-BE49-F238E27FC236}">
                  <a16:creationId xmlns:a16="http://schemas.microsoft.com/office/drawing/2014/main" id="{00212800-8307-2846-A5F8-E33CC8B99464}"/>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6" name="Shape 146">
              <a:extLst>
                <a:ext uri="{FF2B5EF4-FFF2-40B4-BE49-F238E27FC236}">
                  <a16:creationId xmlns:a16="http://schemas.microsoft.com/office/drawing/2014/main" id="{9BFB97C1-9C8B-8841-AEB7-2FCC1F024911}"/>
                </a:ext>
              </a:extLst>
            </p:cNvPr>
            <p:cNvSpPr/>
            <p:nvPr/>
          </p:nvSpPr>
          <p:spPr>
            <a:xfrm>
              <a:off x="1334644" y="663637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a:p>
              <a:endParaRPr dirty="0"/>
            </a:p>
          </p:txBody>
        </p:sp>
        <p:sp>
          <p:nvSpPr>
            <p:cNvPr id="67" name="Shape 147">
              <a:extLst>
                <a:ext uri="{FF2B5EF4-FFF2-40B4-BE49-F238E27FC236}">
                  <a16:creationId xmlns:a16="http://schemas.microsoft.com/office/drawing/2014/main" id="{8B7218F4-DA7B-D24E-9471-5FAAAA281B6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8" name="Shape 148">
              <a:extLst>
                <a:ext uri="{FF2B5EF4-FFF2-40B4-BE49-F238E27FC236}">
                  <a16:creationId xmlns:a16="http://schemas.microsoft.com/office/drawing/2014/main" id="{FB12EE9A-58FA-F74D-BE41-C6DFCFA217C6}"/>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9" name="Shape 149">
              <a:extLst>
                <a:ext uri="{FF2B5EF4-FFF2-40B4-BE49-F238E27FC236}">
                  <a16:creationId xmlns:a16="http://schemas.microsoft.com/office/drawing/2014/main" id="{5551BA34-9E58-B14D-9578-D606197F0C75}"/>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0" name="Shape 150">
              <a:extLst>
                <a:ext uri="{FF2B5EF4-FFF2-40B4-BE49-F238E27FC236}">
                  <a16:creationId xmlns:a16="http://schemas.microsoft.com/office/drawing/2014/main" id="{55866932-E256-AD4C-9CF9-0FBA948E0E05}"/>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1" name="Shape 151">
              <a:extLst>
                <a:ext uri="{FF2B5EF4-FFF2-40B4-BE49-F238E27FC236}">
                  <a16:creationId xmlns:a16="http://schemas.microsoft.com/office/drawing/2014/main" id="{C64BA4AC-D83D-E84C-A9CD-D72AC24EC6A4}"/>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4" name="Shape 155">
              <a:extLst>
                <a:ext uri="{FF2B5EF4-FFF2-40B4-BE49-F238E27FC236}">
                  <a16:creationId xmlns:a16="http://schemas.microsoft.com/office/drawing/2014/main" id="{26ED2394-9B22-C741-B38E-6B53CCE3F3FD}"/>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5" name="Shape 156">
              <a:extLst>
                <a:ext uri="{FF2B5EF4-FFF2-40B4-BE49-F238E27FC236}">
                  <a16:creationId xmlns:a16="http://schemas.microsoft.com/office/drawing/2014/main" id="{E6D29DA0-2E92-E045-BAE3-0338ED474C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6" name="Shape 157">
              <a:extLst>
                <a:ext uri="{FF2B5EF4-FFF2-40B4-BE49-F238E27FC236}">
                  <a16:creationId xmlns:a16="http://schemas.microsoft.com/office/drawing/2014/main" id="{FF0856D3-67AA-FE47-AE96-4305782148D7}"/>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7" name="Shape 158">
              <a:extLst>
                <a:ext uri="{FF2B5EF4-FFF2-40B4-BE49-F238E27FC236}">
                  <a16:creationId xmlns:a16="http://schemas.microsoft.com/office/drawing/2014/main" id="{032CF055-41E0-0247-AE16-BA663A4CA518}"/>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59">
              <a:extLst>
                <a:ext uri="{FF2B5EF4-FFF2-40B4-BE49-F238E27FC236}">
                  <a16:creationId xmlns:a16="http://schemas.microsoft.com/office/drawing/2014/main" id="{8C750546-B92E-CC44-B92A-6F1AEE4931AD}"/>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0" name="Shape 152">
              <a:extLst>
                <a:ext uri="{FF2B5EF4-FFF2-40B4-BE49-F238E27FC236}">
                  <a16:creationId xmlns:a16="http://schemas.microsoft.com/office/drawing/2014/main" id="{F5EB206C-B520-024E-BB22-5046989545C0}"/>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8" name="Shape 144">
            <a:extLst>
              <a:ext uri="{FF2B5EF4-FFF2-40B4-BE49-F238E27FC236}">
                <a16:creationId xmlns:a16="http://schemas.microsoft.com/office/drawing/2014/main" id="{FD577FA7-D153-3B4B-96A5-507A8ACA7D95}"/>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127">
            <a:extLst>
              <a:ext uri="{FF2B5EF4-FFF2-40B4-BE49-F238E27FC236}">
                <a16:creationId xmlns:a16="http://schemas.microsoft.com/office/drawing/2014/main" id="{A0A90AC2-2110-5C46-A11E-C3CD7F6D20D0}"/>
              </a:ext>
            </a:extLst>
          </p:cNvPr>
          <p:cNvSpPr/>
          <p:nvPr/>
        </p:nvSpPr>
        <p:spPr>
          <a:xfrm>
            <a:off x="11371385" y="12658992"/>
            <a:ext cx="12493249" cy="452046"/>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/photos/u2VPMFRrhGU</a:t>
            </a:r>
          </a:p>
        </p:txBody>
      </p:sp>
      <p:sp>
        <p:nvSpPr>
          <p:cNvPr id="81" name="Shape 160">
            <a:extLst>
              <a:ext uri="{FF2B5EF4-FFF2-40B4-BE49-F238E27FC236}">
                <a16:creationId xmlns:a16="http://schemas.microsoft.com/office/drawing/2014/main" id="{10A84675-60CA-F04B-9E7D-9401CDA52143}"/>
              </a:ext>
            </a:extLst>
          </p:cNvPr>
          <p:cNvSpPr/>
          <p:nvPr/>
        </p:nvSpPr>
        <p:spPr>
          <a:xfrm>
            <a:off x="217876"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2" name="Shape 164">
            <a:extLst>
              <a:ext uri="{FF2B5EF4-FFF2-40B4-BE49-F238E27FC236}">
                <a16:creationId xmlns:a16="http://schemas.microsoft.com/office/drawing/2014/main" id="{24605A73-4EFA-A54A-BF20-51E6F2900196}"/>
              </a:ext>
            </a:extLst>
          </p:cNvPr>
          <p:cNvSpPr/>
          <p:nvPr/>
        </p:nvSpPr>
        <p:spPr>
          <a:xfrm>
            <a:off x="16314812"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3" name="Shape 165">
            <a:extLst>
              <a:ext uri="{FF2B5EF4-FFF2-40B4-BE49-F238E27FC236}">
                <a16:creationId xmlns:a16="http://schemas.microsoft.com/office/drawing/2014/main" id="{3EF8C7B1-F3A3-6543-A659-72A483220F37}"/>
              </a:ext>
            </a:extLst>
          </p:cNvPr>
          <p:cNvSpPr/>
          <p:nvPr/>
        </p:nvSpPr>
        <p:spPr>
          <a:xfrm>
            <a:off x="19168060" y="10279677"/>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4" name="Shape 166">
            <a:extLst>
              <a:ext uri="{FF2B5EF4-FFF2-40B4-BE49-F238E27FC236}">
                <a16:creationId xmlns:a16="http://schemas.microsoft.com/office/drawing/2014/main" id="{88F11A9B-E07A-8640-AA04-62C895387FD3}"/>
              </a:ext>
            </a:extLst>
          </p:cNvPr>
          <p:cNvSpPr/>
          <p:nvPr/>
        </p:nvSpPr>
        <p:spPr>
          <a:xfrm>
            <a:off x="3410644"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5" name="Shape 167">
            <a:extLst>
              <a:ext uri="{FF2B5EF4-FFF2-40B4-BE49-F238E27FC236}">
                <a16:creationId xmlns:a16="http://schemas.microsoft.com/office/drawing/2014/main" id="{5EDE8E19-9761-7340-A6F3-B3FC77F60088}"/>
              </a:ext>
            </a:extLst>
          </p:cNvPr>
          <p:cNvSpPr/>
          <p:nvPr/>
        </p:nvSpPr>
        <p:spPr>
          <a:xfrm>
            <a:off x="6656650"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6" name="Shape 168">
            <a:extLst>
              <a:ext uri="{FF2B5EF4-FFF2-40B4-BE49-F238E27FC236}">
                <a16:creationId xmlns:a16="http://schemas.microsoft.com/office/drawing/2014/main" id="{F0A8814C-9C12-B343-B0D1-DA4C6BAE1A77}"/>
              </a:ext>
            </a:extLst>
          </p:cNvPr>
          <p:cNvSpPr/>
          <p:nvPr/>
        </p:nvSpPr>
        <p:spPr>
          <a:xfrm>
            <a:off x="9876037"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7" name="Shape 169">
            <a:extLst>
              <a:ext uri="{FF2B5EF4-FFF2-40B4-BE49-F238E27FC236}">
                <a16:creationId xmlns:a16="http://schemas.microsoft.com/office/drawing/2014/main" id="{3156A706-5127-8846-B4FA-7CAA3EDE0873}"/>
              </a:ext>
            </a:extLst>
          </p:cNvPr>
          <p:cNvSpPr/>
          <p:nvPr/>
        </p:nvSpPr>
        <p:spPr>
          <a:xfrm>
            <a:off x="13095424" y="10279677"/>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grpSp>
        <p:nvGrpSpPr>
          <p:cNvPr id="2" name="Group 1">
            <a:extLst>
              <a:ext uri="{FF2B5EF4-FFF2-40B4-BE49-F238E27FC236}">
                <a16:creationId xmlns:a16="http://schemas.microsoft.com/office/drawing/2014/main" id="{A1649117-8B7A-914F-8C73-01774E3231FD}"/>
              </a:ext>
            </a:extLst>
          </p:cNvPr>
          <p:cNvGrpSpPr/>
          <p:nvPr/>
        </p:nvGrpSpPr>
        <p:grpSpPr>
          <a:xfrm>
            <a:off x="1478213" y="-62841"/>
            <a:ext cx="20354865" cy="10296469"/>
            <a:chOff x="1478213" y="-62841"/>
            <a:chExt cx="20354865" cy="10296469"/>
          </a:xfrm>
        </p:grpSpPr>
        <p:sp>
          <p:nvSpPr>
            <p:cNvPr id="337" name="Shape 33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1" name="Shape 35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2" name="Shape 352"/>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53" name="Shape 353"/>
            <p:cNvSpPr/>
            <p:nvPr/>
          </p:nvSpPr>
          <p:spPr>
            <a:xfrm>
              <a:off x="20794536"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54" name="Shape 354"/>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55" name="Shape 355"/>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56" name="Shape 356"/>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57" name="Shape 357"/>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61" name="Shape 361"/>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60" name="Shape 360"/>
          <p:cNvSpPr/>
          <p:nvPr/>
        </p:nvSpPr>
        <p:spPr>
          <a:xfrm>
            <a:off x="19432526" y="10975078"/>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786CCD7E-AD73-6948-B009-37F722AD1343}"/>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2BDDD308-7204-A247-9EED-850ADCBAB6B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B3B8F605-80BF-DB4D-BDDC-65DA6E6562DC}"/>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8" name="Shape 145">
              <a:extLst>
                <a:ext uri="{FF2B5EF4-FFF2-40B4-BE49-F238E27FC236}">
                  <a16:creationId xmlns:a16="http://schemas.microsoft.com/office/drawing/2014/main" id="{4559E206-E00F-A146-887B-8179A081E703}"/>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6" name="Shape 153">
              <a:extLst>
                <a:ext uri="{FF2B5EF4-FFF2-40B4-BE49-F238E27FC236}">
                  <a16:creationId xmlns:a16="http://schemas.microsoft.com/office/drawing/2014/main" id="{F113F18E-7AB9-274B-BFB2-8F1FC9A0F557}"/>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53765558-DCE3-0C44-AC0B-80B1C4E728AC}"/>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983B3EAA-CBDA-7E4C-9255-4E7B8FC44B78}"/>
                </a:ext>
              </a:extLst>
            </p:cNvPr>
            <p:cNvSpPr/>
            <p:nvPr/>
          </p:nvSpPr>
          <p:spPr>
            <a:xfrm>
              <a:off x="20794536" y="9195086"/>
              <a:ext cx="1038542" cy="1038541"/>
            </a:xfrm>
            <a:prstGeom prst="ellipse">
              <a:avLst/>
            </a:prstGeom>
            <a:solidFill>
              <a:srgbClr val="DC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BC0876F-4640-994B-8802-85B7BFE4040C}"/>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2FCBA31-8000-A34E-8B8E-9B7400B77BF1}"/>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B81AD3FD-1A60-0B4F-A7C9-1B29BEE9D55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3374DB8F-6BCB-8044-BBB1-584D14E2F1D5}"/>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74F7AE4B-C0E2-C94C-A4A1-9B13533F57B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CD71DA0E-4371-0349-B96A-A6A9F23F4A5C}"/>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9EDD2705-F8B2-1F4B-B293-2F859075774A}"/>
              </a:ext>
            </a:extLst>
          </p:cNvPr>
          <p:cNvGrpSpPr/>
          <p:nvPr/>
        </p:nvGrpSpPr>
        <p:grpSpPr>
          <a:xfrm>
            <a:off x="-110395" y="-1039931"/>
            <a:ext cx="24844535" cy="11273559"/>
            <a:chOff x="-110395" y="-1039931"/>
            <a:chExt cx="24844535" cy="11273559"/>
          </a:xfrm>
        </p:grpSpPr>
        <p:sp>
          <p:nvSpPr>
            <p:cNvPr id="46" name="Shape 139">
              <a:extLst>
                <a:ext uri="{FF2B5EF4-FFF2-40B4-BE49-F238E27FC236}">
                  <a16:creationId xmlns:a16="http://schemas.microsoft.com/office/drawing/2014/main" id="{CCC06677-9879-D04E-9E6B-B954CA3A8F0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E98F1C0F-8EA0-0147-95B1-2A1440FD583F}"/>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1">
              <a:extLst>
                <a:ext uri="{FF2B5EF4-FFF2-40B4-BE49-F238E27FC236}">
                  <a16:creationId xmlns:a16="http://schemas.microsoft.com/office/drawing/2014/main" id="{17A41624-AFA9-9647-9223-20E6EF7E788F}"/>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4" name="Shape 142">
              <a:extLst>
                <a:ext uri="{FF2B5EF4-FFF2-40B4-BE49-F238E27FC236}">
                  <a16:creationId xmlns:a16="http://schemas.microsoft.com/office/drawing/2014/main" id="{493B565A-8560-1649-80DC-121A194975E4}"/>
                </a:ext>
              </a:extLst>
            </p:cNvPr>
            <p:cNvSpPr/>
            <p:nvPr/>
          </p:nvSpPr>
          <p:spPr>
            <a:xfrm>
              <a:off x="18613692" y="-539579"/>
              <a:ext cx="6120448" cy="260706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5" name="Shape 143">
              <a:extLst>
                <a:ext uri="{FF2B5EF4-FFF2-40B4-BE49-F238E27FC236}">
                  <a16:creationId xmlns:a16="http://schemas.microsoft.com/office/drawing/2014/main" id="{C32E79C9-9EE7-D946-9566-D9C49F66EB96}"/>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3" name="Shape 144">
              <a:extLst>
                <a:ext uri="{FF2B5EF4-FFF2-40B4-BE49-F238E27FC236}">
                  <a16:creationId xmlns:a16="http://schemas.microsoft.com/office/drawing/2014/main" id="{04C57E35-F3F9-DD40-AF06-3454033DD26D}"/>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5" name="Shape 145">
              <a:extLst>
                <a:ext uri="{FF2B5EF4-FFF2-40B4-BE49-F238E27FC236}">
                  <a16:creationId xmlns:a16="http://schemas.microsoft.com/office/drawing/2014/main" id="{CA8812CD-6B1E-C748-9A93-04B804B102D9}"/>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6" name="Shape 146">
              <a:extLst>
                <a:ext uri="{FF2B5EF4-FFF2-40B4-BE49-F238E27FC236}">
                  <a16:creationId xmlns:a16="http://schemas.microsoft.com/office/drawing/2014/main" id="{9FD7FAF7-C7CA-A543-9DF9-D4082F2472B2}"/>
                </a:ext>
              </a:extLst>
            </p:cNvPr>
            <p:cNvSpPr/>
            <p:nvPr/>
          </p:nvSpPr>
          <p:spPr>
            <a:xfrm>
              <a:off x="1334644" y="663637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a:p>
              <a:endParaRPr dirty="0"/>
            </a:p>
          </p:txBody>
        </p:sp>
        <p:sp>
          <p:nvSpPr>
            <p:cNvPr id="67" name="Shape 147">
              <a:extLst>
                <a:ext uri="{FF2B5EF4-FFF2-40B4-BE49-F238E27FC236}">
                  <a16:creationId xmlns:a16="http://schemas.microsoft.com/office/drawing/2014/main" id="{3BF73B39-1586-F94B-85CC-257407EC6A59}"/>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8" name="Shape 148">
              <a:extLst>
                <a:ext uri="{FF2B5EF4-FFF2-40B4-BE49-F238E27FC236}">
                  <a16:creationId xmlns:a16="http://schemas.microsoft.com/office/drawing/2014/main" id="{3694E43E-3DEB-8141-BBEA-108DEB1EC39C}"/>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9" name="Shape 149">
              <a:extLst>
                <a:ext uri="{FF2B5EF4-FFF2-40B4-BE49-F238E27FC236}">
                  <a16:creationId xmlns:a16="http://schemas.microsoft.com/office/drawing/2014/main" id="{108C4F0C-7254-6E4C-81EF-5A6FC4735005}"/>
                </a:ext>
              </a:extLst>
            </p:cNvPr>
            <p:cNvSpPr/>
            <p:nvPr/>
          </p:nvSpPr>
          <p:spPr>
            <a:xfrm>
              <a:off x="20531770" y="3781995"/>
              <a:ext cx="3690112"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0" name="Shape 150">
              <a:extLst>
                <a:ext uri="{FF2B5EF4-FFF2-40B4-BE49-F238E27FC236}">
                  <a16:creationId xmlns:a16="http://schemas.microsoft.com/office/drawing/2014/main" id="{03463B1D-D2A5-E84D-89AF-A2DA2D18DCFE}"/>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1" name="Shape 151">
              <a:extLst>
                <a:ext uri="{FF2B5EF4-FFF2-40B4-BE49-F238E27FC236}">
                  <a16:creationId xmlns:a16="http://schemas.microsoft.com/office/drawing/2014/main" id="{0877871A-CB18-A54F-869F-D66E21B469D6}"/>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5" name="Shape 156">
              <a:extLst>
                <a:ext uri="{FF2B5EF4-FFF2-40B4-BE49-F238E27FC236}">
                  <a16:creationId xmlns:a16="http://schemas.microsoft.com/office/drawing/2014/main" id="{3704D80A-0EDA-9A42-AF48-50643CCB794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6" name="Shape 157">
              <a:extLst>
                <a:ext uri="{FF2B5EF4-FFF2-40B4-BE49-F238E27FC236}">
                  <a16:creationId xmlns:a16="http://schemas.microsoft.com/office/drawing/2014/main" id="{CFD33E05-1C5F-834E-B85A-E9211147781D}"/>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7" name="Shape 158">
              <a:extLst>
                <a:ext uri="{FF2B5EF4-FFF2-40B4-BE49-F238E27FC236}">
                  <a16:creationId xmlns:a16="http://schemas.microsoft.com/office/drawing/2014/main" id="{890D7497-A835-3643-817F-EEE4E8A4F7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59">
              <a:extLst>
                <a:ext uri="{FF2B5EF4-FFF2-40B4-BE49-F238E27FC236}">
                  <a16:creationId xmlns:a16="http://schemas.microsoft.com/office/drawing/2014/main" id="{A8E8DCC8-B8FE-8044-A0F9-FE4BAF51711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9" name="Shape 163">
              <a:extLst>
                <a:ext uri="{FF2B5EF4-FFF2-40B4-BE49-F238E27FC236}">
                  <a16:creationId xmlns:a16="http://schemas.microsoft.com/office/drawing/2014/main" id="{46948E78-4F49-E84A-B542-36ADDB9C4705}"/>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0" name="Shape 152">
              <a:extLst>
                <a:ext uri="{FF2B5EF4-FFF2-40B4-BE49-F238E27FC236}">
                  <a16:creationId xmlns:a16="http://schemas.microsoft.com/office/drawing/2014/main" id="{5183C275-B2B2-234B-BCB9-17DD13BFB769}"/>
                </a:ext>
              </a:extLst>
            </p:cNvPr>
            <p:cNvSpPr/>
            <p:nvPr/>
          </p:nvSpPr>
          <p:spPr>
            <a:xfrm>
              <a:off x="369844" y="1408182"/>
              <a:ext cx="13084209"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8" name="Shape 144">
            <a:extLst>
              <a:ext uri="{FF2B5EF4-FFF2-40B4-BE49-F238E27FC236}">
                <a16:creationId xmlns:a16="http://schemas.microsoft.com/office/drawing/2014/main" id="{6EEFCA1A-E881-C744-B6E2-7E308E4EBD58}"/>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1108</TotalTime>
  <Words>1209</Words>
  <Application>Microsoft Macintosh PowerPoint</Application>
  <PresentationFormat>Custom</PresentationFormat>
  <Paragraphs>260</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Helvetica Light</vt:lpstr>
      <vt:lpstr>Montserrat Bold</vt:lpstr>
      <vt:lpstr>Helvetica Neue</vt:lpstr>
      <vt:lpstr>Montserrat-BoldItalic</vt:lpstr>
      <vt:lpstr>Tw Cen MT</vt:lpstr>
      <vt:lpstr>Montserrat Medium</vt:lpstr>
      <vt:lpstr>Helvetica Neue Thin</vt:lpstr>
      <vt:lpstr>Helvetica Neue Light</vt:lpstr>
      <vt:lpstr>Palatino</vt:lpstr>
      <vt:lpstr>Montserrat-Italic</vt:lpstr>
      <vt:lpstr>Helvetica</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29</cp:revision>
  <dcterms:modified xsi:type="dcterms:W3CDTF">2021-02-01T09:15:29Z</dcterms:modified>
</cp:coreProperties>
</file>