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EF514F"/>
    <a:srgbClr val="E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2"/>
    <p:restoredTop sz="94551"/>
  </p:normalViewPr>
  <p:slideViewPr>
    <p:cSldViewPr snapToGrid="0" snapToObjects="1">
      <p:cViewPr varScale="1">
        <p:scale>
          <a:sx n="54" d="100"/>
          <a:sy n="54" d="100"/>
        </p:scale>
        <p:origin x="1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447B4-62CE-9A4E-AC4A-0DF1C2A5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46" y="0"/>
            <a:ext cx="24466096" cy="11214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46646" y="-43366"/>
            <a:ext cx="24466096" cy="13251236"/>
            <a:chOff x="-46646" y="-43366"/>
            <a:chExt cx="24466096" cy="13251236"/>
          </a:xfrm>
        </p:grpSpPr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56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46646" y="-43366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3273355" y="12755824"/>
              <a:ext cx="10761784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Li Ozinga, China Studies Centre, The University of Sydney 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667118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3292099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Encouraging people to interact with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temporary installations in public spaces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Pop-ups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339446"/>
              <a:ext cx="18411876" cy="24622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EF514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  <p:extLst>
      <p:ext uri="{BB962C8B-B14F-4D97-AF65-F5344CB8AC3E}">
        <p14:creationId xmlns:p14="http://schemas.microsoft.com/office/powerpoint/2010/main" val="3364046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96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EF514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</p:spTree>
    <p:extLst>
      <p:ext uri="{BB962C8B-B14F-4D97-AF65-F5344CB8AC3E}">
        <p14:creationId xmlns:p14="http://schemas.microsoft.com/office/powerpoint/2010/main" val="21607674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5595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EF514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965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257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EF514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6674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23">
            <a:extLst>
              <a:ext uri="{FF2B5EF4-FFF2-40B4-BE49-F238E27FC236}">
                <a16:creationId xmlns:a16="http://schemas.microsoft.com/office/drawing/2014/main" id="{DEB826C5-8550-3141-AC5B-8AE31F9510CB}"/>
              </a:ext>
            </a:extLst>
          </p:cNvPr>
          <p:cNvSpPr/>
          <p:nvPr/>
        </p:nvSpPr>
        <p:spPr>
          <a:xfrm>
            <a:off x="13273355" y="12755824"/>
            <a:ext cx="10761784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Li Ozinga, China Studies Centre, The University of Sydney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EB15-A9D4-9945-AED8-27625DEF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00" y="-39887"/>
            <a:ext cx="19507092" cy="59436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372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30</a:t>
            </a:r>
            <a:r>
              <a:rPr dirty="0"/>
              <a:t> min]</a:t>
            </a:r>
          </a:p>
        </p:txBody>
      </p:sp>
      <p:sp>
        <p:nvSpPr>
          <p:cNvPr id="164" name="Shape 164"/>
          <p:cNvSpPr/>
          <p:nvPr/>
        </p:nvSpPr>
        <p:spPr>
          <a:xfrm>
            <a:off x="8881209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[15 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849235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[flexible]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32300" y="-576935"/>
            <a:ext cx="24495259" cy="10810562"/>
            <a:chOff x="-32300" y="-576935"/>
            <a:chExt cx="24495259" cy="10810562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124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design and pilot a pop-up installation to gather data about a specific problem area. Focus on your own design problem, or follow the ‘Future Campus’ brief (p.208). Use the template available on the companion website. See p.211 for an example of a pop-up installation.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954898" y="3328931"/>
              <a:ext cx="5266984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YOU WILL NEED 3-6 participants, A3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paper, coloured pens,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pen, sticky notes)</a:t>
              </a: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F514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-32300" y="2685870"/>
              <a:ext cx="1235510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211030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027314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Pop-ups</a:t>
              </a: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84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1117</Words>
  <Application>Microsoft Macintosh PowerPoint</Application>
  <PresentationFormat>Custom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17</cp:revision>
  <dcterms:modified xsi:type="dcterms:W3CDTF">2021-02-01T08:53:42Z</dcterms:modified>
</cp:coreProperties>
</file>