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4" r:id="rId10"/>
    <p:sldId id="265" r:id="rId11"/>
  </p:sldIdLst>
  <p:sldSz cx="24384000" cy="13716000"/>
  <p:notesSz cx="6858000" cy="9144000"/>
  <p:embeddedFontLst>
    <p:embeddedFont>
      <p:font typeface="Montserrat Bold" pitchFamily="2" charset="77"/>
      <p:bold r:id="rId13"/>
      <p:italic r:id="rId14"/>
      <p:boldItalic r:id="rId15"/>
    </p:embeddedFont>
    <p:embeddedFont>
      <p:font typeface="Montserrat Medium" pitchFamily="2" charset="77"/>
      <p:regular r:id="rId16"/>
      <p:italic r:id="rId17"/>
    </p:embeddedFont>
    <p:embeddedFont>
      <p:font typeface="Montserrat-BoldItalic" pitchFamily="2" charset="77"/>
      <p:bold r:id="rId18"/>
      <p:italic r:id="rId19"/>
      <p:boldItalic r:id="rId20"/>
    </p:embeddedFont>
    <p:embeddedFont>
      <p:font typeface="Montserrat-Italic" pitchFamily="2" charset="77"/>
      <p:italic r:id="rId21"/>
    </p:embeddedFont>
    <p:embeddedFont>
      <p:font typeface="Tw Cen MT" panose="020B0602020104020603" pitchFamily="34" charset="77"/>
      <p:regular r:id="rId22"/>
      <p:bold r:id="rId23"/>
      <p:italic r:id="rId24"/>
      <p:boldItalic r:id="rId2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4535"/>
  </p:normalViewPr>
  <p:slideViewPr>
    <p:cSldViewPr snapToGrid="0" snapToObjects="1">
      <p:cViewPr varScale="1">
        <p:scale>
          <a:sx n="55" d="100"/>
          <a:sy n="55" d="100"/>
        </p:scale>
        <p:origin x="1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84C61-D1EA-4B4F-A8BC-FD94E8AB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" y="-103477"/>
            <a:ext cx="24384000" cy="1128139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86275-3E7F-B349-85E3-2441AF236F0E}"/>
              </a:ext>
            </a:extLst>
          </p:cNvPr>
          <p:cNvGrpSpPr/>
          <p:nvPr/>
        </p:nvGrpSpPr>
        <p:grpSpPr>
          <a:xfrm>
            <a:off x="-30632" y="-110779"/>
            <a:ext cx="25471059" cy="13221964"/>
            <a:chOff x="-30632" y="-110779"/>
            <a:chExt cx="25471059" cy="13221964"/>
          </a:xfrm>
        </p:grpSpPr>
        <p:sp>
          <p:nvSpPr>
            <p:cNvPr id="120" name="Shape 120"/>
            <p:cNvSpPr/>
            <p:nvPr/>
          </p:nvSpPr>
          <p:spPr>
            <a:xfrm>
              <a:off x="585599" y="11961543"/>
              <a:ext cx="7290456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30632" y="-110779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3591666" y="12659139"/>
              <a:ext cx="11848761" cy="4520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Image Attribution: Ian Schneider, https://</a:t>
              </a:r>
              <a:r>
                <a:rPr lang="en-AU" dirty="0" err="1"/>
                <a:t>unsplash.com</a:t>
              </a:r>
              <a:r>
                <a:rPr lang="en-AU" dirty="0"/>
                <a:t>/photos/TamMbr4okv4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983275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9272240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4" y="87262"/>
              <a:ext cx="1983275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Strategy Choice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0137390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Improving a strategy with five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rPr lang="en-AU" dirty="0"/>
                <a:t>key questions</a:t>
              </a: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2007633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14768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2811172"/>
              <a:ext cx="1106332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Cascade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DED92-0612-E749-9142-3B2C81F8AAE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31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32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3" name="Shape 333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EC189B-7F3D-0747-B2FA-8BD86043BB43}"/>
              </a:ext>
            </a:extLst>
          </p:cNvPr>
          <p:cNvGrpSpPr/>
          <p:nvPr/>
        </p:nvGrpSpPr>
        <p:grpSpPr>
          <a:xfrm>
            <a:off x="-254236" y="-14040"/>
            <a:ext cx="24118870" cy="13122893"/>
            <a:chOff x="-254236" y="-14040"/>
            <a:chExt cx="24118870" cy="13122893"/>
          </a:xfrm>
        </p:grpSpPr>
        <p:sp>
          <p:nvSpPr>
            <p:cNvPr id="132" name="Shape 132"/>
            <p:cNvSpPr/>
            <p:nvPr/>
          </p:nvSpPr>
          <p:spPr>
            <a:xfrm>
              <a:off x="5037" y="-14040"/>
              <a:ext cx="17058978" cy="520117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Strategy Choice	Cascade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52BD29CD-243D-DD45-9C4E-4A7B0CB3C4D3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1627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0FF30B45-999C-5742-8969-DB4CB9B5C8A4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13060551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808792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3" name="Shape 123">
            <a:extLst>
              <a:ext uri="{FF2B5EF4-FFF2-40B4-BE49-F238E27FC236}">
                <a16:creationId xmlns:a16="http://schemas.microsoft.com/office/drawing/2014/main" id="{6CAAE570-1DEF-0B42-9C27-9279A85E8B38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</p:spTree>
    <p:extLst>
      <p:ext uri="{BB962C8B-B14F-4D97-AF65-F5344CB8AC3E}">
        <p14:creationId xmlns:p14="http://schemas.microsoft.com/office/powerpoint/2010/main" val="37662041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23">
            <a:extLst>
              <a:ext uri="{FF2B5EF4-FFF2-40B4-BE49-F238E27FC236}">
                <a16:creationId xmlns:a16="http://schemas.microsoft.com/office/drawing/2014/main" id="{20C477C4-6FCF-2842-8B1C-2958EAA7A594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206321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23">
            <a:extLst>
              <a:ext uri="{FF2B5EF4-FFF2-40B4-BE49-F238E27FC236}">
                <a16:creationId xmlns:a16="http://schemas.microsoft.com/office/drawing/2014/main" id="{061DC091-89C7-8942-BA9F-DC9D8568FC94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595071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022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123">
            <a:extLst>
              <a:ext uri="{FF2B5EF4-FFF2-40B4-BE49-F238E27FC236}">
                <a16:creationId xmlns:a16="http://schemas.microsoft.com/office/drawing/2014/main" id="{16DC0F36-342E-4946-A003-6F917FA599D3}"/>
              </a:ext>
            </a:extLst>
          </p:cNvPr>
          <p:cNvSpPr/>
          <p:nvPr/>
        </p:nvSpPr>
        <p:spPr>
          <a:xfrm>
            <a:off x="13591666" y="12659139"/>
            <a:ext cx="11848761" cy="45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Image Attribution: Ian Schneider, https://</a:t>
            </a:r>
            <a:r>
              <a:rPr lang="en-AU" dirty="0" err="1"/>
              <a:t>unsplash.com</a:t>
            </a:r>
            <a:r>
              <a:rPr lang="en-AU" dirty="0"/>
              <a:t>/photos/TamMbr4okv4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89EC0-5640-BE45-B2C6-DBD19E41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97" y="-11961"/>
            <a:ext cx="19469100" cy="59055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40163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 week</a:t>
            </a:r>
            <a:r>
              <a:rPr dirty="0"/>
              <a:t>]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3184" y="1044228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10 mins</a:t>
            </a:r>
            <a:r>
              <a:rPr dirty="0"/>
              <a:t>] 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60482" y="10442288"/>
            <a:ext cx="255425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[1</a:t>
            </a:r>
            <a:r>
              <a:rPr lang="en-AU" dirty="0"/>
              <a:t>0</a:t>
            </a:r>
            <a:r>
              <a:rPr dirty="0"/>
              <a:t> min]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3728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533544" y="10442288"/>
            <a:ext cx="267208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[40 </a:t>
            </a:r>
            <a:r>
              <a:rPr dirty="0"/>
              <a:t>min</a:t>
            </a:r>
            <a:r>
              <a:rPr lang="en-AU" dirty="0"/>
              <a:t>s</a:t>
            </a:r>
            <a:r>
              <a:rPr dirty="0"/>
              <a:t>]</a:t>
            </a:r>
          </a:p>
        </p:txBody>
      </p:sp>
      <p:sp>
        <p:nvSpPr>
          <p:cNvPr id="164" name="Shape 164"/>
          <p:cNvSpPr/>
          <p:nvPr/>
        </p:nvSpPr>
        <p:spPr>
          <a:xfrm>
            <a:off x="8549445" y="10473018"/>
            <a:ext cx="294493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20-40 mins</a:t>
            </a:r>
            <a:r>
              <a:rPr dirty="0"/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12541495" y="10473018"/>
            <a:ext cx="294493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60-90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C4E40-F3DE-944C-83FA-894A0483E1A3}"/>
              </a:ext>
            </a:extLst>
          </p:cNvPr>
          <p:cNvGrpSpPr/>
          <p:nvPr/>
        </p:nvGrpSpPr>
        <p:grpSpPr>
          <a:xfrm>
            <a:off x="-11907" y="-1182738"/>
            <a:ext cx="24474866" cy="11416365"/>
            <a:chOff x="-11907" y="-1182738"/>
            <a:chExt cx="24474866" cy="11416365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-576935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152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1291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analyse an organisation’s (or team’s) existing strategy to identify inconsistent viewpoints amongst team members. Use the template provided on the companion website.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149046" y="3324616"/>
              <a:ext cx="3996285" cy="25295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2500" dirty="0"/>
                <a:t>YOU WILL NEED</a:t>
              </a:r>
              <a:br>
                <a:rPr sz="2500" dirty="0"/>
              </a:br>
              <a:r>
                <a:rPr lang="en-AU" sz="2500" dirty="0"/>
                <a:t>2+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people, whiteboard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or A2 paper, markers,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500" dirty="0"/>
                <a:t>sticky notes, pens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5446239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35031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1907" y="46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5518519" y="98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04898" y="-1182738"/>
              <a:ext cx="18065280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spc="-319" dirty="0"/>
                <a:t>Strategy Choice</a:t>
              </a:r>
              <a:endParaRPr sz="14500" spc="-319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8240" y="3225128"/>
              <a:ext cx="123145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5400000">
              <a:off x="11791615" y="375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899" y="1566572"/>
              <a:ext cx="1132124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4500" dirty="0"/>
                <a:t>Canvas</a:t>
              </a:r>
              <a:endParaRPr sz="145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9414264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82290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2849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CE6CA-E7EF-514A-B38E-128157A4801C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24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25" name="Shape 325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994</Words>
  <Application>Microsoft Macintosh PowerPoint</Application>
  <PresentationFormat>Custom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Light</vt:lpstr>
      <vt:lpstr>Montserrat Bold</vt:lpstr>
      <vt:lpstr>Helvetica Neue</vt:lpstr>
      <vt:lpstr>Montserrat-BoldItalic</vt:lpstr>
      <vt:lpstr>Tw Cen MT</vt:lpstr>
      <vt:lpstr>Montserrat Medium</vt:lpstr>
      <vt:lpstr>Helvetica Neue Thin</vt:lpstr>
      <vt:lpstr>Helvetica Neue Light</vt:lpstr>
      <vt:lpstr>Palatino</vt:lpstr>
      <vt:lpstr>Montserrat-Italic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15</cp:revision>
  <dcterms:modified xsi:type="dcterms:W3CDTF">2021-02-01T09:03:00Z</dcterms:modified>
</cp:coreProperties>
</file>