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24384000" cy="13716000"/>
  <p:notesSz cx="6858000" cy="9144000"/>
  <p:embeddedFontLst>
    <p:embeddedFont>
      <p:font typeface="Montserrat Bold" pitchFamily="2" charset="77"/>
      <p:bold r:id="rId14"/>
      <p:italic r:id="rId15"/>
      <p:boldItalic r:id="rId16"/>
    </p:embeddedFont>
    <p:embeddedFont>
      <p:font typeface="Montserrat Medium" pitchFamily="2" charset="77"/>
      <p:regular r:id="rId17"/>
      <p:italic r:id="rId18"/>
    </p:embeddedFont>
    <p:embeddedFont>
      <p:font typeface="Montserrat Regular" pitchFamily="2" charset="77"/>
      <p:regular r:id="rId19"/>
      <p:bold r:id="rId20"/>
      <p:italic r:id="rId21"/>
      <p:boldItalic r:id="rId22"/>
    </p:embeddedFont>
    <p:embeddedFont>
      <p:font typeface="Montserrat-BoldItalic" pitchFamily="2" charset="77"/>
      <p:bold r:id="rId23"/>
      <p:italic r:id="rId24"/>
      <p:boldItalic r:id="rId25"/>
    </p:embeddedFont>
    <p:embeddedFont>
      <p:font typeface="Montserrat-Italic" pitchFamily="2" charset="77"/>
      <p:italic r:id="rId26"/>
    </p:embeddedFont>
    <p:embeddedFont>
      <p:font typeface="Tw Cen MT" panose="020B0602020104020603" pitchFamily="34" charset="77"/>
      <p:regular r:id="rId27"/>
      <p:bold r:id="rId28"/>
      <p:italic r:id="rId29"/>
      <p:boldItalic r:id="rId30"/>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D6D6D6"/>
    <a:srgbClr val="EF5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1"/>
    <p:restoredTop sz="94694"/>
  </p:normalViewPr>
  <p:slideViewPr>
    <p:cSldViewPr snapToGrid="0" snapToObjects="1">
      <p:cViewPr varScale="1">
        <p:scale>
          <a:sx n="55" d="100"/>
          <a:sy n="55" d="100"/>
        </p:scale>
        <p:origin x="174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holding a pair of glasses&#10;&#10;Description automatically generated with low confidence">
            <a:extLst>
              <a:ext uri="{FF2B5EF4-FFF2-40B4-BE49-F238E27FC236}">
                <a16:creationId xmlns:a16="http://schemas.microsoft.com/office/drawing/2014/main" id="{320FAD42-E7FB-3D4C-9539-47F05FADD7FA}"/>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aturation sat="87000"/>
                    </a14:imgEffect>
                    <a14:imgEffect>
                      <a14:brightnessContrast bright="-38000"/>
                    </a14:imgEffect>
                  </a14:imgLayer>
                </a14:imgProps>
              </a:ext>
              <a:ext uri="{28A0092B-C50C-407E-A947-70E740481C1C}">
                <a14:useLocalDpi xmlns:a14="http://schemas.microsoft.com/office/drawing/2010/main" val="0"/>
              </a:ext>
            </a:extLst>
          </a:blip>
          <a:srcRect l="7082" t="20363" r="2529" b="17365"/>
          <a:stretch/>
        </p:blipFill>
        <p:spPr>
          <a:xfrm>
            <a:off x="-126285" y="0"/>
            <a:ext cx="24510285" cy="11257463"/>
          </a:xfrm>
          <a:prstGeom prst="rect">
            <a:avLst/>
          </a:prstGeom>
        </p:spPr>
      </p:pic>
      <p:grpSp>
        <p:nvGrpSpPr>
          <p:cNvPr id="2" name="Group 1">
            <a:extLst>
              <a:ext uri="{FF2B5EF4-FFF2-40B4-BE49-F238E27FC236}">
                <a16:creationId xmlns:a16="http://schemas.microsoft.com/office/drawing/2014/main" id="{A71DB60C-2FD3-5E46-AB01-A28A889CCF67}"/>
              </a:ext>
            </a:extLst>
          </p:cNvPr>
          <p:cNvGrpSpPr/>
          <p:nvPr/>
        </p:nvGrpSpPr>
        <p:grpSpPr>
          <a:xfrm>
            <a:off x="-68937" y="1115202"/>
            <a:ext cx="24521874" cy="11867773"/>
            <a:chOff x="-74732" y="1115202"/>
            <a:chExt cx="24521874" cy="11867773"/>
          </a:xfrm>
        </p:grpSpPr>
        <p:sp>
          <p:nvSpPr>
            <p:cNvPr id="121" name="Shape 121"/>
            <p:cNvSpPr/>
            <p:nvPr/>
          </p:nvSpPr>
          <p:spPr>
            <a:xfrm>
              <a:off x="1150663" y="8178675"/>
              <a:ext cx="13973376" cy="189859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5700" i="1">
                  <a:solidFill>
                    <a:srgbClr val="FFFFFF"/>
                  </a:solidFill>
                  <a:effectLst>
                    <a:outerShdw blurRad="25400" dir="18900000" rotWithShape="0">
                      <a:srgbClr val="000000"/>
                    </a:outerShdw>
                  </a:effectLst>
                  <a:latin typeface="Palatino"/>
                  <a:ea typeface="Palatino"/>
                  <a:cs typeface="Palatino"/>
                  <a:sym typeface="Palatino"/>
                </a:defRPr>
              </a:lvl1pPr>
            </a:lstStyle>
            <a:p>
              <a:r>
                <a:rPr lang="en-AU" dirty="0"/>
                <a:t>Making visible the invisible to better</a:t>
              </a:r>
            </a:p>
            <a:p>
              <a:r>
                <a:rPr lang="en-AU" dirty="0"/>
                <a:t>understand your user and their experiences</a:t>
              </a:r>
            </a:p>
          </p:txBody>
        </p:sp>
        <p:sp>
          <p:nvSpPr>
            <p:cNvPr id="122" name="Shape 122"/>
            <p:cNvSpPr/>
            <p:nvPr/>
          </p:nvSpPr>
          <p:spPr>
            <a:xfrm>
              <a:off x="-63142" y="11257466"/>
              <a:ext cx="24510284"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585599" y="11961543"/>
              <a:ext cx="6607577" cy="102143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defRPr sz="5700">
                  <a:latin typeface="Helvetica"/>
                  <a:ea typeface="Helvetica"/>
                  <a:cs typeface="Helvetica"/>
                  <a:sym typeface="Helvetica"/>
                </a:defRPr>
              </a:pPr>
              <a:r>
                <a:rPr dirty="0">
                  <a:solidFill>
                    <a:srgbClr val="EE5150"/>
                  </a:solidFill>
                </a:rPr>
                <a:t>TURN TO: </a:t>
              </a:r>
              <a:r>
                <a:rPr dirty="0"/>
                <a:t>Page </a:t>
              </a:r>
              <a:r>
                <a:rPr lang="en-AU" dirty="0"/>
                <a:t>68</a:t>
              </a:r>
              <a:endParaRPr dirty="0"/>
            </a:p>
          </p:txBody>
        </p:sp>
        <p:sp>
          <p:nvSpPr>
            <p:cNvPr id="124" name="Shape 124"/>
            <p:cNvSpPr/>
            <p:nvPr/>
          </p:nvSpPr>
          <p:spPr>
            <a:xfrm>
              <a:off x="-19199" y="2753564"/>
              <a:ext cx="17447695"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16904365" y="3278725"/>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421041" y="1115202"/>
              <a:ext cx="14688144"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28" name="Shape 128"/>
            <p:cNvSpPr/>
            <p:nvPr/>
          </p:nvSpPr>
          <p:spPr>
            <a:xfrm>
              <a:off x="-74732" y="5357789"/>
              <a:ext cx="1468814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14064964" y="588295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420815" y="3708062"/>
              <a:ext cx="1537111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grpSp>
      <p:sp>
        <p:nvSpPr>
          <p:cNvPr id="14" name="Shape 127">
            <a:extLst>
              <a:ext uri="{FF2B5EF4-FFF2-40B4-BE49-F238E27FC236}">
                <a16:creationId xmlns:a16="http://schemas.microsoft.com/office/drawing/2014/main" id="{02CCBEB1-4CBE-7243-B943-15B68CCBFCC0}"/>
              </a:ext>
            </a:extLst>
          </p:cNvPr>
          <p:cNvSpPr/>
          <p:nvPr/>
        </p:nvSpPr>
        <p:spPr>
          <a:xfrm>
            <a:off x="16334649" y="12351216"/>
            <a:ext cx="7535780"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a:t>
            </a:r>
            <a:r>
              <a:rPr lang="en-AU" dirty="0" err="1"/>
              <a:t>qmnpqDwla_E</a:t>
            </a:r>
            <a:endParaRPr lang="en-AU"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1DBE7C-98E7-9C4B-BF58-8A0694F23000}"/>
              </a:ext>
            </a:extLst>
          </p:cNvPr>
          <p:cNvGrpSpPr/>
          <p:nvPr/>
        </p:nvGrpSpPr>
        <p:grpSpPr>
          <a:xfrm>
            <a:off x="-36937" y="-2011"/>
            <a:ext cx="24496471" cy="12569404"/>
            <a:chOff x="-36937" y="-2011"/>
            <a:chExt cx="24496471" cy="12569404"/>
          </a:xfrm>
        </p:grpSpPr>
        <p:pic>
          <p:nvPicPr>
            <p:cNvPr id="369"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70" name="Shape 370"/>
            <p:cNvSpPr/>
            <p:nvPr/>
          </p:nvSpPr>
          <p:spPr>
            <a:xfrm>
              <a:off x="765506" y="1801174"/>
              <a:ext cx="11256646" cy="16922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71" name="Shape 371"/>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2" name="Shape 372"/>
            <p:cNvSpPr/>
            <p:nvPr/>
          </p:nvSpPr>
          <p:spPr>
            <a:xfrm>
              <a:off x="855906" y="4285057"/>
              <a:ext cx="18232196" cy="765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73" name="Shape 373"/>
            <p:cNvSpPr/>
            <p:nvPr/>
          </p:nvSpPr>
          <p:spPr>
            <a:xfrm>
              <a:off x="855906" y="5114881"/>
              <a:ext cx="18232196" cy="44989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74" name="Shape 374"/>
            <p:cNvSpPr/>
            <p:nvPr/>
          </p:nvSpPr>
          <p:spPr>
            <a:xfrm>
              <a:off x="765719" y="9722610"/>
              <a:ext cx="1823219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3337A7-371F-EF43-B310-D002A6FECA2E}"/>
              </a:ext>
            </a:extLst>
          </p:cNvPr>
          <p:cNvGrpSpPr/>
          <p:nvPr/>
        </p:nvGrpSpPr>
        <p:grpSpPr>
          <a:xfrm>
            <a:off x="-36937" y="720955"/>
            <a:ext cx="24457874" cy="13025113"/>
            <a:chOff x="-36937" y="720955"/>
            <a:chExt cx="24457874" cy="13025113"/>
          </a:xfrm>
        </p:grpSpPr>
        <p:pic>
          <p:nvPicPr>
            <p:cNvPr id="376"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77"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78" name="Shape 378"/>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9" name="Shape 379"/>
            <p:cNvSpPr/>
            <p:nvPr/>
          </p:nvSpPr>
          <p:spPr>
            <a:xfrm>
              <a:off x="975503" y="891390"/>
              <a:ext cx="3253868" cy="4778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80" name="Shape 380"/>
            <p:cNvSpPr/>
            <p:nvPr/>
          </p:nvSpPr>
          <p:spPr>
            <a:xfrm>
              <a:off x="8634748" y="2755150"/>
              <a:ext cx="14424722"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81" name="Shape 381"/>
            <p:cNvSpPr/>
            <p:nvPr/>
          </p:nvSpPr>
          <p:spPr>
            <a:xfrm>
              <a:off x="746861" y="6774665"/>
              <a:ext cx="23078331" cy="47275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82" name="Shape 382"/>
            <p:cNvSpPr/>
            <p:nvPr/>
          </p:nvSpPr>
          <p:spPr>
            <a:xfrm>
              <a:off x="16322992" y="12661177"/>
              <a:ext cx="7541642"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604EA3-BACE-2A42-8F69-2B032AD08023}"/>
              </a:ext>
            </a:extLst>
          </p:cNvPr>
          <p:cNvGrpSpPr/>
          <p:nvPr/>
        </p:nvGrpSpPr>
        <p:grpSpPr>
          <a:xfrm>
            <a:off x="-254236" y="-375470"/>
            <a:ext cx="24118870" cy="13484323"/>
            <a:chOff x="-254236" y="-375470"/>
            <a:chExt cx="24118870" cy="13484323"/>
          </a:xfrm>
        </p:grpSpPr>
        <p:sp>
          <p:nvSpPr>
            <p:cNvPr id="132" name="Shape 132"/>
            <p:cNvSpPr/>
            <p:nvPr/>
          </p:nvSpPr>
          <p:spPr>
            <a:xfrm>
              <a:off x="5037" y="-375470"/>
              <a:ext cx="17058978" cy="556260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56240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0"/>
              <a:ext cx="18411876" cy="492442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defRPr sz="16000" b="0" spc="-319">
                  <a:solidFill>
                    <a:srgbClr val="EE5150"/>
                  </a:solidFill>
                  <a:latin typeface="Montserrat Bold"/>
                  <a:ea typeface="Montserrat Bold"/>
                  <a:cs typeface="Montserrat Bold"/>
                  <a:sym typeface="Montserrat Bold"/>
                </a:defRPr>
              </a:pPr>
              <a:r>
                <a:rPr lang="en-AU" dirty="0"/>
                <a:t>Empathy   	Mapping</a:t>
              </a:r>
              <a:endParaRPr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60">
            <a:extLst>
              <a:ext uri="{FF2B5EF4-FFF2-40B4-BE49-F238E27FC236}">
                <a16:creationId xmlns:a16="http://schemas.microsoft.com/office/drawing/2014/main" id="{E9936455-E4C2-224D-BBE7-C2EFE300706A}"/>
              </a:ext>
            </a:extLst>
          </p:cNvPr>
          <p:cNvSpPr/>
          <p:nvPr/>
        </p:nvSpPr>
        <p:spPr>
          <a:xfrm>
            <a:off x="270061"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40" name="Shape 164">
            <a:extLst>
              <a:ext uri="{FF2B5EF4-FFF2-40B4-BE49-F238E27FC236}">
                <a16:creationId xmlns:a16="http://schemas.microsoft.com/office/drawing/2014/main" id="{C35F839C-F333-094E-ADE5-F3FAB146F6DA}"/>
              </a:ext>
            </a:extLst>
          </p:cNvPr>
          <p:cNvSpPr/>
          <p:nvPr/>
        </p:nvSpPr>
        <p:spPr>
          <a:xfrm>
            <a:off x="16366997"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41" name="Shape 165">
            <a:extLst>
              <a:ext uri="{FF2B5EF4-FFF2-40B4-BE49-F238E27FC236}">
                <a16:creationId xmlns:a16="http://schemas.microsoft.com/office/drawing/2014/main" id="{70DBDF0B-5287-F541-96EE-1493BE1C1A6F}"/>
              </a:ext>
            </a:extLst>
          </p:cNvPr>
          <p:cNvSpPr/>
          <p:nvPr/>
        </p:nvSpPr>
        <p:spPr>
          <a:xfrm>
            <a:off x="19220245" y="10296314"/>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42" name="Shape 166">
            <a:extLst>
              <a:ext uri="{FF2B5EF4-FFF2-40B4-BE49-F238E27FC236}">
                <a16:creationId xmlns:a16="http://schemas.microsoft.com/office/drawing/2014/main" id="{54456780-5A1A-4F4B-B8B3-60D12FAB6025}"/>
              </a:ext>
            </a:extLst>
          </p:cNvPr>
          <p:cNvSpPr/>
          <p:nvPr/>
        </p:nvSpPr>
        <p:spPr>
          <a:xfrm>
            <a:off x="346282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43" name="Shape 167">
            <a:extLst>
              <a:ext uri="{FF2B5EF4-FFF2-40B4-BE49-F238E27FC236}">
                <a16:creationId xmlns:a16="http://schemas.microsoft.com/office/drawing/2014/main" id="{715C255D-C941-9F43-9E43-53E4989C26EB}"/>
              </a:ext>
            </a:extLst>
          </p:cNvPr>
          <p:cNvSpPr/>
          <p:nvPr/>
        </p:nvSpPr>
        <p:spPr>
          <a:xfrm>
            <a:off x="6708835"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44" name="Shape 168">
            <a:extLst>
              <a:ext uri="{FF2B5EF4-FFF2-40B4-BE49-F238E27FC236}">
                <a16:creationId xmlns:a16="http://schemas.microsoft.com/office/drawing/2014/main" id="{349C7752-C9F3-6244-99A6-9A7FBD2109FC}"/>
              </a:ext>
            </a:extLst>
          </p:cNvPr>
          <p:cNvSpPr/>
          <p:nvPr/>
        </p:nvSpPr>
        <p:spPr>
          <a:xfrm>
            <a:off x="9928222"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45" name="Shape 169">
            <a:extLst>
              <a:ext uri="{FF2B5EF4-FFF2-40B4-BE49-F238E27FC236}">
                <a16:creationId xmlns:a16="http://schemas.microsoft.com/office/drawing/2014/main" id="{6926073D-2313-6C47-B573-89C5D7A804E4}"/>
              </a:ext>
            </a:extLst>
          </p:cNvPr>
          <p:cNvSpPr/>
          <p:nvPr/>
        </p:nvSpPr>
        <p:spPr>
          <a:xfrm>
            <a:off x="1314760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pic>
        <p:nvPicPr>
          <p:cNvPr id="38" name="Picture 37" descr="A person holding a pair of glasses&#10;&#10;Description automatically generated with low confidence">
            <a:extLst>
              <a:ext uri="{FF2B5EF4-FFF2-40B4-BE49-F238E27FC236}">
                <a16:creationId xmlns:a16="http://schemas.microsoft.com/office/drawing/2014/main" id="{DF707694-FE54-C045-AD8C-2B0D3FD4D3CE}"/>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sp>
        <p:nvSpPr>
          <p:cNvPr id="162" name="Shape 162"/>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25702" y="-1039931"/>
            <a:ext cx="24859841" cy="11273559"/>
            <a:chOff x="-125702" y="-1039931"/>
            <a:chExt cx="24859841"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45" name="Shape 145"/>
            <p:cNvSpPr/>
            <p:nvPr/>
          </p:nvSpPr>
          <p:spPr>
            <a:xfrm>
              <a:off x="385152" y="-1039931"/>
              <a:ext cx="11084525"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46" name="Shape 146"/>
            <p:cNvSpPr/>
            <p:nvPr/>
          </p:nvSpPr>
          <p:spPr>
            <a:xfrm>
              <a:off x="1334644" y="6636377"/>
              <a:ext cx="21354888" cy="112915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a:t> </a:t>
              </a:r>
              <a:endParaRPr lang="en-AU" dirty="0"/>
            </a:p>
            <a:p>
              <a:r>
                <a:rPr dirty="0"/>
                <a:t> </a:t>
              </a:r>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20531769" y="3781995"/>
              <a:ext cx="3690113"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50" name="Shape 150"/>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1" name="Shape 151"/>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2" name="Shape 152"/>
            <p:cNvSpPr/>
            <p:nvPr/>
          </p:nvSpPr>
          <p:spPr>
            <a:xfrm>
              <a:off x="369844" y="1408182"/>
              <a:ext cx="1398591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46" name="Shape 127">
            <a:extLst>
              <a:ext uri="{FF2B5EF4-FFF2-40B4-BE49-F238E27FC236}">
                <a16:creationId xmlns:a16="http://schemas.microsoft.com/office/drawing/2014/main" id="{5B32E6BF-D60C-AE4B-96DF-02B45CFDEA83}"/>
              </a:ext>
            </a:extLst>
          </p:cNvPr>
          <p:cNvSpPr/>
          <p:nvPr/>
        </p:nvSpPr>
        <p:spPr>
          <a:xfrm>
            <a:off x="16334649" y="12351216"/>
            <a:ext cx="7535780"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a:t>
            </a:r>
            <a:r>
              <a:rPr lang="en-AU" dirty="0" err="1"/>
              <a:t>qmnpqDwla_E</a:t>
            </a:r>
            <a:endParaRPr lang="en-AU" dirty="0"/>
          </a:p>
        </p:txBody>
      </p:sp>
      <p:sp>
        <p:nvSpPr>
          <p:cNvPr id="36" name="Shape 146">
            <a:extLst>
              <a:ext uri="{FF2B5EF4-FFF2-40B4-BE49-F238E27FC236}">
                <a16:creationId xmlns:a16="http://schemas.microsoft.com/office/drawing/2014/main" id="{19E81EDC-26CA-7E4A-9EE2-9B675AD274AF}"/>
              </a:ext>
            </a:extLst>
          </p:cNvPr>
          <p:cNvSpPr/>
          <p:nvPr/>
        </p:nvSpPr>
        <p:spPr>
          <a:xfrm>
            <a:off x="1334644" y="6636377"/>
            <a:ext cx="21354888"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60">
            <a:extLst>
              <a:ext uri="{FF2B5EF4-FFF2-40B4-BE49-F238E27FC236}">
                <a16:creationId xmlns:a16="http://schemas.microsoft.com/office/drawing/2014/main" id="{60C01E44-B4FB-F846-B07E-7F9913397872}"/>
              </a:ext>
            </a:extLst>
          </p:cNvPr>
          <p:cNvSpPr/>
          <p:nvPr/>
        </p:nvSpPr>
        <p:spPr>
          <a:xfrm>
            <a:off x="270061"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192" name="Shape 164">
            <a:extLst>
              <a:ext uri="{FF2B5EF4-FFF2-40B4-BE49-F238E27FC236}">
                <a16:creationId xmlns:a16="http://schemas.microsoft.com/office/drawing/2014/main" id="{0033265E-7B7E-AF49-8E84-88836912B070}"/>
              </a:ext>
            </a:extLst>
          </p:cNvPr>
          <p:cNvSpPr/>
          <p:nvPr/>
        </p:nvSpPr>
        <p:spPr>
          <a:xfrm>
            <a:off x="16366997"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65">
            <a:extLst>
              <a:ext uri="{FF2B5EF4-FFF2-40B4-BE49-F238E27FC236}">
                <a16:creationId xmlns:a16="http://schemas.microsoft.com/office/drawing/2014/main" id="{5A925DAE-922A-8F46-BBE7-8670A35E2162}"/>
              </a:ext>
            </a:extLst>
          </p:cNvPr>
          <p:cNvSpPr/>
          <p:nvPr/>
        </p:nvSpPr>
        <p:spPr>
          <a:xfrm>
            <a:off x="19220245" y="10296314"/>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96" name="Shape 166">
            <a:extLst>
              <a:ext uri="{FF2B5EF4-FFF2-40B4-BE49-F238E27FC236}">
                <a16:creationId xmlns:a16="http://schemas.microsoft.com/office/drawing/2014/main" id="{B411DDF2-74D3-CD40-9AC6-0F0C214B0FAD}"/>
              </a:ext>
            </a:extLst>
          </p:cNvPr>
          <p:cNvSpPr/>
          <p:nvPr/>
        </p:nvSpPr>
        <p:spPr>
          <a:xfrm>
            <a:off x="346282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203" name="Shape 167">
            <a:extLst>
              <a:ext uri="{FF2B5EF4-FFF2-40B4-BE49-F238E27FC236}">
                <a16:creationId xmlns:a16="http://schemas.microsoft.com/office/drawing/2014/main" id="{889ABAF4-7FE8-DF40-9A20-7E8AE266CC95}"/>
              </a:ext>
            </a:extLst>
          </p:cNvPr>
          <p:cNvSpPr/>
          <p:nvPr/>
        </p:nvSpPr>
        <p:spPr>
          <a:xfrm>
            <a:off x="6708835"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204" name="Shape 168">
            <a:extLst>
              <a:ext uri="{FF2B5EF4-FFF2-40B4-BE49-F238E27FC236}">
                <a16:creationId xmlns:a16="http://schemas.microsoft.com/office/drawing/2014/main" id="{6D2CA2BE-01E8-774F-9063-EF150B6537B6}"/>
              </a:ext>
            </a:extLst>
          </p:cNvPr>
          <p:cNvSpPr/>
          <p:nvPr/>
        </p:nvSpPr>
        <p:spPr>
          <a:xfrm>
            <a:off x="9928222"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205" name="Shape 169">
            <a:extLst>
              <a:ext uri="{FF2B5EF4-FFF2-40B4-BE49-F238E27FC236}">
                <a16:creationId xmlns:a16="http://schemas.microsoft.com/office/drawing/2014/main" id="{FF525385-666B-8440-9EF8-F99635860C1B}"/>
              </a:ext>
            </a:extLst>
          </p:cNvPr>
          <p:cNvSpPr/>
          <p:nvPr/>
        </p:nvSpPr>
        <p:spPr>
          <a:xfrm>
            <a:off x="1314760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5" name="Shape 195"/>
          <p:cNvSpPr/>
          <p:nvPr/>
        </p:nvSpPr>
        <p:spPr>
          <a:xfrm>
            <a:off x="3346370"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2" name="Group 41">
            <a:extLst>
              <a:ext uri="{FF2B5EF4-FFF2-40B4-BE49-F238E27FC236}">
                <a16:creationId xmlns:a16="http://schemas.microsoft.com/office/drawing/2014/main" id="{0A91EBEF-555D-924B-9919-B52D8F735840}"/>
              </a:ext>
            </a:extLst>
          </p:cNvPr>
          <p:cNvGrpSpPr/>
          <p:nvPr/>
        </p:nvGrpSpPr>
        <p:grpSpPr>
          <a:xfrm>
            <a:off x="369845" y="-1039931"/>
            <a:ext cx="24364294" cy="11273559"/>
            <a:chOff x="369845" y="-1039931"/>
            <a:chExt cx="24364294" cy="11273559"/>
          </a:xfrm>
        </p:grpSpPr>
        <p:sp>
          <p:nvSpPr>
            <p:cNvPr id="43" name="Shape 139">
              <a:extLst>
                <a:ext uri="{FF2B5EF4-FFF2-40B4-BE49-F238E27FC236}">
                  <a16:creationId xmlns:a16="http://schemas.microsoft.com/office/drawing/2014/main" id="{E44E0179-A19F-A940-96D7-F914485FE287}"/>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4" name="Shape 140">
              <a:extLst>
                <a:ext uri="{FF2B5EF4-FFF2-40B4-BE49-F238E27FC236}">
                  <a16:creationId xmlns:a16="http://schemas.microsoft.com/office/drawing/2014/main" id="{FA10B73B-5841-C449-9DFC-19C85F081DC8}"/>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1">
              <a:extLst>
                <a:ext uri="{FF2B5EF4-FFF2-40B4-BE49-F238E27FC236}">
                  <a16:creationId xmlns:a16="http://schemas.microsoft.com/office/drawing/2014/main" id="{8258E395-1901-644F-AEB8-4F6358CDD583}"/>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6" name="Shape 142">
              <a:extLst>
                <a:ext uri="{FF2B5EF4-FFF2-40B4-BE49-F238E27FC236}">
                  <a16:creationId xmlns:a16="http://schemas.microsoft.com/office/drawing/2014/main" id="{D3326D17-95E3-1449-A1A1-0692896677DD}"/>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49" name="Shape 145">
              <a:extLst>
                <a:ext uri="{FF2B5EF4-FFF2-40B4-BE49-F238E27FC236}">
                  <a16:creationId xmlns:a16="http://schemas.microsoft.com/office/drawing/2014/main" id="{49925753-8777-784D-9F42-14975F9A96D7}"/>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0" name="Shape 146">
              <a:extLst>
                <a:ext uri="{FF2B5EF4-FFF2-40B4-BE49-F238E27FC236}">
                  <a16:creationId xmlns:a16="http://schemas.microsoft.com/office/drawing/2014/main" id="{E080B7DC-B0CB-E748-82B8-F8928BDE18C9}"/>
                </a:ext>
              </a:extLst>
            </p:cNvPr>
            <p:cNvSpPr/>
            <p:nvPr/>
          </p:nvSpPr>
          <p:spPr>
            <a:xfrm>
              <a:off x="1334644" y="6636377"/>
              <a:ext cx="21354888"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a:p>
              <a:endParaRPr dirty="0"/>
            </a:p>
          </p:txBody>
        </p:sp>
        <p:sp>
          <p:nvSpPr>
            <p:cNvPr id="51" name="Shape 147">
              <a:extLst>
                <a:ext uri="{FF2B5EF4-FFF2-40B4-BE49-F238E27FC236}">
                  <a16:creationId xmlns:a16="http://schemas.microsoft.com/office/drawing/2014/main" id="{FD16F225-D785-EE4D-8246-756B42FD2870}"/>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2" name="Shape 148">
              <a:extLst>
                <a:ext uri="{FF2B5EF4-FFF2-40B4-BE49-F238E27FC236}">
                  <a16:creationId xmlns:a16="http://schemas.microsoft.com/office/drawing/2014/main" id="{4C44BE21-5883-4245-A8A7-32A322EF436F}"/>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3" name="Shape 149">
              <a:extLst>
                <a:ext uri="{FF2B5EF4-FFF2-40B4-BE49-F238E27FC236}">
                  <a16:creationId xmlns:a16="http://schemas.microsoft.com/office/drawing/2014/main" id="{5D7D85F5-9701-154E-A1C5-0664F22D0564}"/>
                </a:ext>
              </a:extLst>
            </p:cNvPr>
            <p:cNvSpPr/>
            <p:nvPr/>
          </p:nvSpPr>
          <p:spPr>
            <a:xfrm>
              <a:off x="20414752" y="3320330"/>
              <a:ext cx="3807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3-4 participants, 1-2</a:t>
              </a:r>
            </a:p>
            <a:p>
              <a:pPr marR="254000" algn="r">
                <a:defRPr sz="3000" b="0">
                  <a:solidFill>
                    <a:srgbClr val="FFFFFF"/>
                  </a:solidFill>
                  <a:latin typeface="Montserrat Bold"/>
                  <a:ea typeface="Montserrat Bold"/>
                  <a:cs typeface="Montserrat Bold"/>
                  <a:sym typeface="Montserrat Bold"/>
                </a:defRPr>
              </a:pPr>
              <a:r>
                <a:rPr lang="en-AU" sz="2400" dirty="0"/>
                <a:t>facilitators, scissors,</a:t>
              </a:r>
            </a:p>
            <a:p>
              <a:pPr marR="254000" algn="r">
                <a:defRPr sz="3000" b="0">
                  <a:solidFill>
                    <a:srgbClr val="FFFFFF"/>
                  </a:solidFill>
                  <a:latin typeface="Montserrat Bold"/>
                  <a:ea typeface="Montserrat Bold"/>
                  <a:cs typeface="Montserrat Bold"/>
                  <a:sym typeface="Montserrat Bold"/>
                </a:defRPr>
              </a:pPr>
              <a:r>
                <a:rPr lang="en-AU" sz="2400" dirty="0"/>
                <a:t>glue, pens, recording</a:t>
              </a:r>
            </a:p>
            <a:p>
              <a:pPr marR="254000" algn="r">
                <a:defRPr sz="3000" b="0">
                  <a:solidFill>
                    <a:srgbClr val="FFFFFF"/>
                  </a:solidFill>
                  <a:latin typeface="Montserrat Bold"/>
                  <a:ea typeface="Montserrat Bold"/>
                  <a:cs typeface="Montserrat Bold"/>
                  <a:sym typeface="Montserrat Bold"/>
                </a:defRPr>
              </a:pPr>
              <a:r>
                <a:rPr lang="en-AU" sz="2400" dirty="0"/>
                <a:t>equipment</a:t>
              </a:r>
              <a:endParaRPr sz="2400" dirty="0">
                <a:latin typeface="Montserrat Medium"/>
                <a:ea typeface="Montserrat Medium"/>
                <a:cs typeface="Montserrat Medium"/>
                <a:sym typeface="Montserrat Medium"/>
              </a:endParaRPr>
            </a:p>
          </p:txBody>
        </p:sp>
        <p:sp>
          <p:nvSpPr>
            <p:cNvPr id="56" name="Shape 152">
              <a:extLst>
                <a:ext uri="{FF2B5EF4-FFF2-40B4-BE49-F238E27FC236}">
                  <a16:creationId xmlns:a16="http://schemas.microsoft.com/office/drawing/2014/main" id="{6C1F3E64-5ED1-8642-B252-D0DF43CE8158}"/>
                </a:ext>
              </a:extLst>
            </p:cNvPr>
            <p:cNvSpPr/>
            <p:nvPr/>
          </p:nvSpPr>
          <p:spPr>
            <a:xfrm>
              <a:off x="369845" y="1408182"/>
              <a:ext cx="9959066"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endParaRPr sz="16000" spc="-319" dirty="0"/>
            </a:p>
          </p:txBody>
        </p:sp>
        <p:sp>
          <p:nvSpPr>
            <p:cNvPr id="57" name="Shape 153">
              <a:extLst>
                <a:ext uri="{FF2B5EF4-FFF2-40B4-BE49-F238E27FC236}">
                  <a16:creationId xmlns:a16="http://schemas.microsoft.com/office/drawing/2014/main" id="{737B89C9-1489-2848-B1EA-496F959F5E3E}"/>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8" name="Shape 154">
              <a:extLst>
                <a:ext uri="{FF2B5EF4-FFF2-40B4-BE49-F238E27FC236}">
                  <a16:creationId xmlns:a16="http://schemas.microsoft.com/office/drawing/2014/main" id="{06048962-7D5F-7041-A6EE-2A40EA9BD0B6}"/>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9" name="Shape 155">
              <a:extLst>
                <a:ext uri="{FF2B5EF4-FFF2-40B4-BE49-F238E27FC236}">
                  <a16:creationId xmlns:a16="http://schemas.microsoft.com/office/drawing/2014/main" id="{637B3433-CC0D-9C4D-8098-96A93DB6D878}"/>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60" name="Shape 156">
              <a:extLst>
                <a:ext uri="{FF2B5EF4-FFF2-40B4-BE49-F238E27FC236}">
                  <a16:creationId xmlns:a16="http://schemas.microsoft.com/office/drawing/2014/main" id="{35B81161-98EC-634F-92BB-1D71B930CED9}"/>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1" name="Shape 157">
              <a:extLst>
                <a:ext uri="{FF2B5EF4-FFF2-40B4-BE49-F238E27FC236}">
                  <a16:creationId xmlns:a16="http://schemas.microsoft.com/office/drawing/2014/main" id="{7DB8FA02-11C2-B544-AC86-401AFF0B7C7A}"/>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2" name="Shape 158">
              <a:extLst>
                <a:ext uri="{FF2B5EF4-FFF2-40B4-BE49-F238E27FC236}">
                  <a16:creationId xmlns:a16="http://schemas.microsoft.com/office/drawing/2014/main" id="{04BB6DC5-1306-F648-B4CE-2D896AE4BB2D}"/>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3" name="Shape 159">
              <a:extLst>
                <a:ext uri="{FF2B5EF4-FFF2-40B4-BE49-F238E27FC236}">
                  <a16:creationId xmlns:a16="http://schemas.microsoft.com/office/drawing/2014/main" id="{36622FFB-FEB2-AF44-AD93-B3EA5A6F2E5E}"/>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5" name="Shape 163">
              <a:extLst>
                <a:ext uri="{FF2B5EF4-FFF2-40B4-BE49-F238E27FC236}">
                  <a16:creationId xmlns:a16="http://schemas.microsoft.com/office/drawing/2014/main" id="{5B20B8FD-C099-C642-A958-0C1024F3CB1E}"/>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167" name="Picture 166" descr="A person holding a pair of glasses&#10;&#10;Description automatically generated with low confidence">
            <a:extLst>
              <a:ext uri="{FF2B5EF4-FFF2-40B4-BE49-F238E27FC236}">
                <a16:creationId xmlns:a16="http://schemas.microsoft.com/office/drawing/2014/main" id="{818F89D0-4ADB-3545-A25D-AF7E8AA74DA8}"/>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168" name="Group 167">
            <a:extLst>
              <a:ext uri="{FF2B5EF4-FFF2-40B4-BE49-F238E27FC236}">
                <a16:creationId xmlns:a16="http://schemas.microsoft.com/office/drawing/2014/main" id="{D5CFF9C8-E87D-B544-A4D0-85E77AC59DBA}"/>
              </a:ext>
            </a:extLst>
          </p:cNvPr>
          <p:cNvGrpSpPr/>
          <p:nvPr/>
        </p:nvGrpSpPr>
        <p:grpSpPr>
          <a:xfrm>
            <a:off x="-125702" y="-1039931"/>
            <a:ext cx="24859841" cy="11273559"/>
            <a:chOff x="-125702" y="-1039931"/>
            <a:chExt cx="24859841" cy="11273559"/>
          </a:xfrm>
        </p:grpSpPr>
        <p:sp>
          <p:nvSpPr>
            <p:cNvPr id="169" name="Shape 139">
              <a:extLst>
                <a:ext uri="{FF2B5EF4-FFF2-40B4-BE49-F238E27FC236}">
                  <a16:creationId xmlns:a16="http://schemas.microsoft.com/office/drawing/2014/main" id="{12224C51-48AC-1C49-984B-3AA8FA76A269}"/>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40">
              <a:extLst>
                <a:ext uri="{FF2B5EF4-FFF2-40B4-BE49-F238E27FC236}">
                  <a16:creationId xmlns:a16="http://schemas.microsoft.com/office/drawing/2014/main" id="{1532172C-82DF-314A-B352-7EE01D028081}"/>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1" name="Shape 141">
              <a:extLst>
                <a:ext uri="{FF2B5EF4-FFF2-40B4-BE49-F238E27FC236}">
                  <a16:creationId xmlns:a16="http://schemas.microsoft.com/office/drawing/2014/main" id="{8EE31C51-563D-5943-B63F-DE9821C3C246}"/>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42">
              <a:extLst>
                <a:ext uri="{FF2B5EF4-FFF2-40B4-BE49-F238E27FC236}">
                  <a16:creationId xmlns:a16="http://schemas.microsoft.com/office/drawing/2014/main" id="{8C18CBD9-F96F-2147-80C2-8A14ED4970EF}"/>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73" name="Shape 143">
              <a:extLst>
                <a:ext uri="{FF2B5EF4-FFF2-40B4-BE49-F238E27FC236}">
                  <a16:creationId xmlns:a16="http://schemas.microsoft.com/office/drawing/2014/main" id="{DDCD4150-6FE9-1749-BB14-DB9C2A73071B}"/>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74" name="Shape 144">
              <a:extLst>
                <a:ext uri="{FF2B5EF4-FFF2-40B4-BE49-F238E27FC236}">
                  <a16:creationId xmlns:a16="http://schemas.microsoft.com/office/drawing/2014/main" id="{38124531-DA71-C94B-A043-C2323F5C7723}"/>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75" name="Shape 145">
              <a:extLst>
                <a:ext uri="{FF2B5EF4-FFF2-40B4-BE49-F238E27FC236}">
                  <a16:creationId xmlns:a16="http://schemas.microsoft.com/office/drawing/2014/main" id="{4BD1A694-E549-7844-9226-674B1886AEDB}"/>
                </a:ext>
              </a:extLst>
            </p:cNvPr>
            <p:cNvSpPr/>
            <p:nvPr/>
          </p:nvSpPr>
          <p:spPr>
            <a:xfrm>
              <a:off x="385152" y="-1039931"/>
              <a:ext cx="11084525"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77" name="Shape 147">
              <a:extLst>
                <a:ext uri="{FF2B5EF4-FFF2-40B4-BE49-F238E27FC236}">
                  <a16:creationId xmlns:a16="http://schemas.microsoft.com/office/drawing/2014/main" id="{614DA49B-3E03-4543-86A9-96B159A937F8}"/>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8" name="Shape 148">
              <a:extLst>
                <a:ext uri="{FF2B5EF4-FFF2-40B4-BE49-F238E27FC236}">
                  <a16:creationId xmlns:a16="http://schemas.microsoft.com/office/drawing/2014/main" id="{A46B24E1-5C04-0341-BBAD-362DAC0652E4}"/>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79" name="Shape 149">
              <a:extLst>
                <a:ext uri="{FF2B5EF4-FFF2-40B4-BE49-F238E27FC236}">
                  <a16:creationId xmlns:a16="http://schemas.microsoft.com/office/drawing/2014/main" id="{DF612618-FFA0-134B-9CA9-BA192B0D08F1}"/>
                </a:ext>
              </a:extLst>
            </p:cNvPr>
            <p:cNvSpPr/>
            <p:nvPr/>
          </p:nvSpPr>
          <p:spPr>
            <a:xfrm>
              <a:off x="20531769" y="3781995"/>
              <a:ext cx="3690113"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80" name="Shape 150">
              <a:extLst>
                <a:ext uri="{FF2B5EF4-FFF2-40B4-BE49-F238E27FC236}">
                  <a16:creationId xmlns:a16="http://schemas.microsoft.com/office/drawing/2014/main" id="{9C90FA29-12DA-5C42-B8AD-D4B7055BCCC2}"/>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81" name="Shape 151">
              <a:extLst>
                <a:ext uri="{FF2B5EF4-FFF2-40B4-BE49-F238E27FC236}">
                  <a16:creationId xmlns:a16="http://schemas.microsoft.com/office/drawing/2014/main" id="{865369B7-F09A-D247-AF66-40F824B99CED}"/>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2" name="Shape 152">
              <a:extLst>
                <a:ext uri="{FF2B5EF4-FFF2-40B4-BE49-F238E27FC236}">
                  <a16:creationId xmlns:a16="http://schemas.microsoft.com/office/drawing/2014/main" id="{321E7416-E10F-914E-ADB9-7C0E60881CA1}"/>
                </a:ext>
              </a:extLst>
            </p:cNvPr>
            <p:cNvSpPr/>
            <p:nvPr/>
          </p:nvSpPr>
          <p:spPr>
            <a:xfrm>
              <a:off x="369844" y="1408182"/>
              <a:ext cx="1398591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83" name="Shape 153">
              <a:extLst>
                <a:ext uri="{FF2B5EF4-FFF2-40B4-BE49-F238E27FC236}">
                  <a16:creationId xmlns:a16="http://schemas.microsoft.com/office/drawing/2014/main" id="{1016C428-A22F-E440-8953-40D0DA9C4059}"/>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5" name="Shape 155">
              <a:extLst>
                <a:ext uri="{FF2B5EF4-FFF2-40B4-BE49-F238E27FC236}">
                  <a16:creationId xmlns:a16="http://schemas.microsoft.com/office/drawing/2014/main" id="{00A14953-6ECD-7646-A8E3-ADBB3058A700}"/>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86" name="Shape 156">
              <a:extLst>
                <a:ext uri="{FF2B5EF4-FFF2-40B4-BE49-F238E27FC236}">
                  <a16:creationId xmlns:a16="http://schemas.microsoft.com/office/drawing/2014/main" id="{ED4A17A2-1AB5-F349-B164-A88B660944C0}"/>
                </a:ext>
              </a:extLst>
            </p:cNvPr>
            <p:cNvSpPr/>
            <p:nvPr/>
          </p:nvSpPr>
          <p:spPr>
            <a:xfrm>
              <a:off x="4697601"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87" name="Shape 157">
              <a:extLst>
                <a:ext uri="{FF2B5EF4-FFF2-40B4-BE49-F238E27FC236}">
                  <a16:creationId xmlns:a16="http://schemas.microsoft.com/office/drawing/2014/main" id="{610A9501-B2C4-1E43-81FB-51381CA3C393}"/>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88" name="Shape 158">
              <a:extLst>
                <a:ext uri="{FF2B5EF4-FFF2-40B4-BE49-F238E27FC236}">
                  <a16:creationId xmlns:a16="http://schemas.microsoft.com/office/drawing/2014/main" id="{17FDC593-7047-0740-BC6F-DBF9482F5F0B}"/>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89" name="Shape 159">
              <a:extLst>
                <a:ext uri="{FF2B5EF4-FFF2-40B4-BE49-F238E27FC236}">
                  <a16:creationId xmlns:a16="http://schemas.microsoft.com/office/drawing/2014/main" id="{7F59BC1B-F1E6-0C41-8BC9-8E8B80C7BF88}"/>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90" name="Shape 163">
              <a:extLst>
                <a:ext uri="{FF2B5EF4-FFF2-40B4-BE49-F238E27FC236}">
                  <a16:creationId xmlns:a16="http://schemas.microsoft.com/office/drawing/2014/main" id="{7CD2355D-6032-1742-A506-58EF25A2C9FB}"/>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54" name="Shape 127">
            <a:extLst>
              <a:ext uri="{FF2B5EF4-FFF2-40B4-BE49-F238E27FC236}">
                <a16:creationId xmlns:a16="http://schemas.microsoft.com/office/drawing/2014/main" id="{729361EC-D129-CF4C-BF6B-7902FFAE4A75}"/>
              </a:ext>
            </a:extLst>
          </p:cNvPr>
          <p:cNvSpPr/>
          <p:nvPr/>
        </p:nvSpPr>
        <p:spPr>
          <a:xfrm>
            <a:off x="16334649" y="12351216"/>
            <a:ext cx="7535780"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a:t>
            </a:r>
            <a:r>
              <a:rPr lang="en-AU" dirty="0" err="1"/>
              <a:t>qmnpqDwla_E</a:t>
            </a:r>
            <a:endParaRPr lang="en-AU"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60">
            <a:extLst>
              <a:ext uri="{FF2B5EF4-FFF2-40B4-BE49-F238E27FC236}">
                <a16:creationId xmlns:a16="http://schemas.microsoft.com/office/drawing/2014/main" id="{9FB6D4B1-1E20-2647-8E4A-A9F59EFE26DC}"/>
              </a:ext>
            </a:extLst>
          </p:cNvPr>
          <p:cNvSpPr/>
          <p:nvPr/>
        </p:nvSpPr>
        <p:spPr>
          <a:xfrm>
            <a:off x="270061"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136" name="Shape 164">
            <a:extLst>
              <a:ext uri="{FF2B5EF4-FFF2-40B4-BE49-F238E27FC236}">
                <a16:creationId xmlns:a16="http://schemas.microsoft.com/office/drawing/2014/main" id="{057B337D-B018-6A41-9C98-EE7036979660}"/>
              </a:ext>
            </a:extLst>
          </p:cNvPr>
          <p:cNvSpPr/>
          <p:nvPr/>
        </p:nvSpPr>
        <p:spPr>
          <a:xfrm>
            <a:off x="16366997"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37" name="Shape 165">
            <a:extLst>
              <a:ext uri="{FF2B5EF4-FFF2-40B4-BE49-F238E27FC236}">
                <a16:creationId xmlns:a16="http://schemas.microsoft.com/office/drawing/2014/main" id="{B6F3660D-85C9-3D4B-9212-A3BFB6E97D9B}"/>
              </a:ext>
            </a:extLst>
          </p:cNvPr>
          <p:cNvSpPr/>
          <p:nvPr/>
        </p:nvSpPr>
        <p:spPr>
          <a:xfrm>
            <a:off x="19220245" y="10296314"/>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38" name="Shape 166">
            <a:extLst>
              <a:ext uri="{FF2B5EF4-FFF2-40B4-BE49-F238E27FC236}">
                <a16:creationId xmlns:a16="http://schemas.microsoft.com/office/drawing/2014/main" id="{DD78D4A9-58A8-4E4F-9F19-A5E03C07BF98}"/>
              </a:ext>
            </a:extLst>
          </p:cNvPr>
          <p:cNvSpPr/>
          <p:nvPr/>
        </p:nvSpPr>
        <p:spPr>
          <a:xfrm>
            <a:off x="346282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139" name="Shape 167">
            <a:extLst>
              <a:ext uri="{FF2B5EF4-FFF2-40B4-BE49-F238E27FC236}">
                <a16:creationId xmlns:a16="http://schemas.microsoft.com/office/drawing/2014/main" id="{0C5A9F02-28D5-F94D-9086-79D0C36A3333}"/>
              </a:ext>
            </a:extLst>
          </p:cNvPr>
          <p:cNvSpPr/>
          <p:nvPr/>
        </p:nvSpPr>
        <p:spPr>
          <a:xfrm>
            <a:off x="6708835"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40" name="Shape 168">
            <a:extLst>
              <a:ext uri="{FF2B5EF4-FFF2-40B4-BE49-F238E27FC236}">
                <a16:creationId xmlns:a16="http://schemas.microsoft.com/office/drawing/2014/main" id="{72304340-6043-2142-AE0E-F2F3042827E4}"/>
              </a:ext>
            </a:extLst>
          </p:cNvPr>
          <p:cNvSpPr/>
          <p:nvPr/>
        </p:nvSpPr>
        <p:spPr>
          <a:xfrm>
            <a:off x="9928222"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41" name="Shape 169">
            <a:extLst>
              <a:ext uri="{FF2B5EF4-FFF2-40B4-BE49-F238E27FC236}">
                <a16:creationId xmlns:a16="http://schemas.microsoft.com/office/drawing/2014/main" id="{FF554E39-A3BE-9B43-B9D8-ECAEF7DD755C}"/>
              </a:ext>
            </a:extLst>
          </p:cNvPr>
          <p:cNvSpPr/>
          <p:nvPr/>
        </p:nvSpPr>
        <p:spPr>
          <a:xfrm>
            <a:off x="1314760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228" name="Shape 228"/>
          <p:cNvSpPr/>
          <p:nvPr/>
        </p:nvSpPr>
        <p:spPr>
          <a:xfrm>
            <a:off x="6592376"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FD88AF3E-02A8-AA46-82C8-835FAE7ED076}"/>
              </a:ext>
            </a:extLst>
          </p:cNvPr>
          <p:cNvGrpSpPr/>
          <p:nvPr/>
        </p:nvGrpSpPr>
        <p:grpSpPr>
          <a:xfrm>
            <a:off x="385152" y="-312675"/>
            <a:ext cx="23836730" cy="10546303"/>
            <a:chOff x="385152" y="-312675"/>
            <a:chExt cx="23836730" cy="10546303"/>
          </a:xfrm>
        </p:grpSpPr>
        <p:sp>
          <p:nvSpPr>
            <p:cNvPr id="205" name="Shape 205"/>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5" name="Shape 215"/>
            <p:cNvSpPr/>
            <p:nvPr/>
          </p:nvSpPr>
          <p:spPr>
            <a:xfrm>
              <a:off x="18866250" y="3320329"/>
              <a:ext cx="5355632"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WILLNEED</a:t>
              </a:r>
              <a:br>
                <a:rPr dirty="0"/>
              </a:br>
              <a:r>
                <a:rPr dirty="0">
                  <a:latin typeface="Montserrat Regular"/>
                  <a:ea typeface="Montserrat Regular"/>
                  <a:cs typeface="Montserrat Regular"/>
                  <a:sym typeface="Montserrat Regular"/>
                </a:rPr>
                <a:t>2-10 people,</a:t>
              </a:r>
              <a:r>
                <a:rPr dirty="0"/>
                <a:t> </a:t>
              </a:r>
              <a:r>
                <a:rPr dirty="0">
                  <a:latin typeface="Montserrat Medium"/>
                  <a:ea typeface="Montserrat Medium"/>
                  <a:cs typeface="Montserrat Medium"/>
                  <a:sym typeface="Montserrat Medium"/>
                </a:rPr>
                <a:t>post-it notes </a:t>
              </a:r>
            </a:p>
            <a:p>
              <a:pPr marR="254000" algn="r">
                <a:defRPr sz="3000" b="0">
                  <a:solidFill>
                    <a:srgbClr val="FFFFFF"/>
                  </a:solidFill>
                  <a:latin typeface="Montserrat Bold"/>
                  <a:ea typeface="Montserrat Bold"/>
                  <a:cs typeface="Montserrat Bold"/>
                  <a:sym typeface="Montserrat Bold"/>
                </a:defRPr>
              </a:pPr>
              <a:r>
                <a:rPr dirty="0">
                  <a:latin typeface="Montserrat Medium"/>
                  <a:ea typeface="Montserrat Medium"/>
                  <a:cs typeface="Montserrat Medium"/>
                  <a:sym typeface="Montserrat Medium"/>
                </a:rPr>
                <a:t>(3 </a:t>
              </a:r>
              <a:r>
                <a:rPr dirty="0" err="1">
                  <a:latin typeface="Montserrat Medium"/>
                  <a:ea typeface="Montserrat Medium"/>
                  <a:cs typeface="Montserrat Medium"/>
                  <a:sym typeface="Montserrat Medium"/>
                </a:rPr>
                <a:t>colours</a:t>
              </a:r>
              <a:r>
                <a:rPr dirty="0">
                  <a:latin typeface="Montserrat Medium"/>
                  <a:ea typeface="Montserrat Medium"/>
                  <a:cs typeface="Montserrat Medium"/>
                  <a:sym typeface="Montserrat Medium"/>
                </a:rPr>
                <a:t>)</a:t>
              </a:r>
            </a:p>
            <a:p>
              <a:pPr marR="254000" algn="r">
                <a:defRPr sz="3000" b="0">
                  <a:solidFill>
                    <a:srgbClr val="FFFFFF"/>
                  </a:solidFill>
                  <a:latin typeface="Montserrat Bold"/>
                  <a:ea typeface="Montserrat Bold"/>
                  <a:cs typeface="Montserrat Bold"/>
                  <a:sym typeface="Montserrat Bold"/>
                </a:defRPr>
              </a:pPr>
              <a:r>
                <a:rPr dirty="0">
                  <a:latin typeface="Montserrat Medium"/>
                  <a:ea typeface="Montserrat Medium"/>
                  <a:cs typeface="Montserrat Medium"/>
                  <a:sym typeface="Montserrat Medium"/>
                </a:rPr>
                <a:t>marker</a:t>
              </a:r>
            </a:p>
          </p:txBody>
        </p:sp>
        <p:sp>
          <p:nvSpPr>
            <p:cNvPr id="219" name="Shape 219"/>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0" name="Shape 220"/>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21" name="Shape 221"/>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22" name="Shape 222"/>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23" name="Shape 223"/>
            <p:cNvSpPr/>
            <p:nvPr/>
          </p:nvSpPr>
          <p:spPr>
            <a:xfrm>
              <a:off x="7916988" y="9195086"/>
              <a:ext cx="1038541"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24" name="Shape 224"/>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25" name="Shape 225"/>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29" name="Shape 229"/>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7" name="Shape 145">
              <a:extLst>
                <a:ext uri="{FF2B5EF4-FFF2-40B4-BE49-F238E27FC236}">
                  <a16:creationId xmlns:a16="http://schemas.microsoft.com/office/drawing/2014/main" id="{FAFB1932-7471-584D-902F-3028262D9C7A}"/>
                </a:ext>
              </a:extLst>
            </p:cNvPr>
            <p:cNvSpPr/>
            <p:nvPr/>
          </p:nvSpPr>
          <p:spPr>
            <a:xfrm>
              <a:off x="385152" y="-312675"/>
              <a:ext cx="9610201" cy="2476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grpSp>
        <p:nvGrpSpPr>
          <p:cNvPr id="48" name="Group 47">
            <a:extLst>
              <a:ext uri="{FF2B5EF4-FFF2-40B4-BE49-F238E27FC236}">
                <a16:creationId xmlns:a16="http://schemas.microsoft.com/office/drawing/2014/main" id="{A37E55CA-797C-7041-8557-DEA22FEF1F91}"/>
              </a:ext>
            </a:extLst>
          </p:cNvPr>
          <p:cNvGrpSpPr/>
          <p:nvPr/>
        </p:nvGrpSpPr>
        <p:grpSpPr>
          <a:xfrm>
            <a:off x="385152" y="-1039931"/>
            <a:ext cx="24348987" cy="11273559"/>
            <a:chOff x="385152" y="-1039931"/>
            <a:chExt cx="24348987" cy="11273559"/>
          </a:xfrm>
        </p:grpSpPr>
        <p:sp>
          <p:nvSpPr>
            <p:cNvPr id="49" name="Shape 139">
              <a:extLst>
                <a:ext uri="{FF2B5EF4-FFF2-40B4-BE49-F238E27FC236}">
                  <a16:creationId xmlns:a16="http://schemas.microsoft.com/office/drawing/2014/main" id="{E129783B-866F-514F-B4D5-3F786098A9F4}"/>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0" name="Shape 140">
              <a:extLst>
                <a:ext uri="{FF2B5EF4-FFF2-40B4-BE49-F238E27FC236}">
                  <a16:creationId xmlns:a16="http://schemas.microsoft.com/office/drawing/2014/main" id="{12681AF2-AD1B-1A41-850D-A8FF390A5692}"/>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1" name="Shape 141">
              <a:extLst>
                <a:ext uri="{FF2B5EF4-FFF2-40B4-BE49-F238E27FC236}">
                  <a16:creationId xmlns:a16="http://schemas.microsoft.com/office/drawing/2014/main" id="{17564493-F87B-0243-B098-D13FB7EE348D}"/>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2" name="Shape 142">
              <a:extLst>
                <a:ext uri="{FF2B5EF4-FFF2-40B4-BE49-F238E27FC236}">
                  <a16:creationId xmlns:a16="http://schemas.microsoft.com/office/drawing/2014/main" id="{CC6B9986-8F43-5C45-B617-0C6A722ED08C}"/>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62</a:t>
              </a:r>
              <a:endParaRPr dirty="0"/>
            </a:p>
          </p:txBody>
        </p:sp>
        <p:sp>
          <p:nvSpPr>
            <p:cNvPr id="55" name="Shape 145">
              <a:extLst>
                <a:ext uri="{FF2B5EF4-FFF2-40B4-BE49-F238E27FC236}">
                  <a16:creationId xmlns:a16="http://schemas.microsoft.com/office/drawing/2014/main" id="{836B14E5-3C76-814A-90C4-A01527A912F7}"/>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6" name="Shape 146">
              <a:extLst>
                <a:ext uri="{FF2B5EF4-FFF2-40B4-BE49-F238E27FC236}">
                  <a16:creationId xmlns:a16="http://schemas.microsoft.com/office/drawing/2014/main" id="{17A95892-DE0B-A24F-BBA3-0D3277DCA5FA}"/>
                </a:ext>
              </a:extLst>
            </p:cNvPr>
            <p:cNvSpPr/>
            <p:nvPr/>
          </p:nvSpPr>
          <p:spPr>
            <a:xfrm>
              <a:off x="1334644" y="6636377"/>
              <a:ext cx="21354888"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a:p>
              <a:endParaRPr dirty="0"/>
            </a:p>
          </p:txBody>
        </p:sp>
        <p:sp>
          <p:nvSpPr>
            <p:cNvPr id="57" name="Shape 147">
              <a:extLst>
                <a:ext uri="{FF2B5EF4-FFF2-40B4-BE49-F238E27FC236}">
                  <a16:creationId xmlns:a16="http://schemas.microsoft.com/office/drawing/2014/main" id="{9875A25F-7034-F846-A495-C4CF13B7E8F8}"/>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8" name="Shape 148">
              <a:extLst>
                <a:ext uri="{FF2B5EF4-FFF2-40B4-BE49-F238E27FC236}">
                  <a16:creationId xmlns:a16="http://schemas.microsoft.com/office/drawing/2014/main" id="{B1B2646C-3977-7240-AF10-9C716C7566C7}"/>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9" name="Shape 149">
              <a:extLst>
                <a:ext uri="{FF2B5EF4-FFF2-40B4-BE49-F238E27FC236}">
                  <a16:creationId xmlns:a16="http://schemas.microsoft.com/office/drawing/2014/main" id="{CFCE83C6-A749-A54C-9765-0A6CC6B393A8}"/>
                </a:ext>
              </a:extLst>
            </p:cNvPr>
            <p:cNvSpPr/>
            <p:nvPr/>
          </p:nvSpPr>
          <p:spPr>
            <a:xfrm>
              <a:off x="21190605" y="3689662"/>
              <a:ext cx="3031277" cy="125226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A partner, pen</a:t>
              </a:r>
              <a:endParaRPr lang="en-AU" sz="2400" dirty="0">
                <a:latin typeface="Montserrat Medium"/>
                <a:ea typeface="Montserrat Medium"/>
                <a:cs typeface="Montserrat Medium"/>
                <a:sym typeface="Montserrat Medium"/>
              </a:endParaRPr>
            </a:p>
            <a:p>
              <a:pPr marR="254000" algn="r">
                <a:defRPr sz="3000" b="0">
                  <a:solidFill>
                    <a:srgbClr val="FFFFFF"/>
                  </a:solidFill>
                  <a:latin typeface="Montserrat Bold"/>
                  <a:ea typeface="Montserrat Bold"/>
                  <a:cs typeface="Montserrat Bold"/>
                  <a:sym typeface="Montserrat Bold"/>
                </a:defRPr>
              </a:pPr>
              <a:endParaRPr sz="2400" dirty="0">
                <a:latin typeface="Montserrat Medium"/>
                <a:ea typeface="Montserrat Medium"/>
                <a:cs typeface="Montserrat Medium"/>
                <a:sym typeface="Montserrat Medium"/>
              </a:endParaRPr>
            </a:p>
          </p:txBody>
        </p:sp>
        <p:sp>
          <p:nvSpPr>
            <p:cNvPr id="63" name="Shape 153">
              <a:extLst>
                <a:ext uri="{FF2B5EF4-FFF2-40B4-BE49-F238E27FC236}">
                  <a16:creationId xmlns:a16="http://schemas.microsoft.com/office/drawing/2014/main" id="{812AB661-1E4D-6C4E-A2E6-0D8C0C3E1089}"/>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4" name="Shape 154">
              <a:extLst>
                <a:ext uri="{FF2B5EF4-FFF2-40B4-BE49-F238E27FC236}">
                  <a16:creationId xmlns:a16="http://schemas.microsoft.com/office/drawing/2014/main" id="{2602AC96-E133-3145-8981-1417F08572FF}"/>
                </a:ext>
              </a:extLst>
            </p:cNvPr>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65" name="Shape 155">
              <a:extLst>
                <a:ext uri="{FF2B5EF4-FFF2-40B4-BE49-F238E27FC236}">
                  <a16:creationId xmlns:a16="http://schemas.microsoft.com/office/drawing/2014/main" id="{A8857039-E339-1C4D-97E0-447D159AE5D9}"/>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66" name="Shape 156">
              <a:extLst>
                <a:ext uri="{FF2B5EF4-FFF2-40B4-BE49-F238E27FC236}">
                  <a16:creationId xmlns:a16="http://schemas.microsoft.com/office/drawing/2014/main" id="{2FE16B11-805D-374D-B20A-4BD1B1827C13}"/>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7" name="Shape 157">
              <a:extLst>
                <a:ext uri="{FF2B5EF4-FFF2-40B4-BE49-F238E27FC236}">
                  <a16:creationId xmlns:a16="http://schemas.microsoft.com/office/drawing/2014/main" id="{FACF7C72-07FC-4949-BA2B-9060F5622026}"/>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8" name="Shape 158">
              <a:extLst>
                <a:ext uri="{FF2B5EF4-FFF2-40B4-BE49-F238E27FC236}">
                  <a16:creationId xmlns:a16="http://schemas.microsoft.com/office/drawing/2014/main" id="{39B2CAAE-6FCF-6A49-B307-533D20ABE5AD}"/>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9" name="Shape 159">
              <a:extLst>
                <a:ext uri="{FF2B5EF4-FFF2-40B4-BE49-F238E27FC236}">
                  <a16:creationId xmlns:a16="http://schemas.microsoft.com/office/drawing/2014/main" id="{8DAF6447-6F44-C342-8AB5-2CFFB395712A}"/>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71" name="Shape 163">
              <a:extLst>
                <a:ext uri="{FF2B5EF4-FFF2-40B4-BE49-F238E27FC236}">
                  <a16:creationId xmlns:a16="http://schemas.microsoft.com/office/drawing/2014/main" id="{E76C1385-0EBF-CF40-B5D8-8B110B33B927}"/>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104" name="Picture 103" descr="A person holding a pair of glasses&#10;&#10;Description automatically generated with low confidence">
            <a:extLst>
              <a:ext uri="{FF2B5EF4-FFF2-40B4-BE49-F238E27FC236}">
                <a16:creationId xmlns:a16="http://schemas.microsoft.com/office/drawing/2014/main" id="{B8D5E4E0-FEC3-CC4F-983F-68D76C128DD0}"/>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105" name="Group 104">
            <a:extLst>
              <a:ext uri="{FF2B5EF4-FFF2-40B4-BE49-F238E27FC236}">
                <a16:creationId xmlns:a16="http://schemas.microsoft.com/office/drawing/2014/main" id="{D46C9DD1-A749-1147-8C71-B5B379790871}"/>
              </a:ext>
            </a:extLst>
          </p:cNvPr>
          <p:cNvGrpSpPr/>
          <p:nvPr/>
        </p:nvGrpSpPr>
        <p:grpSpPr>
          <a:xfrm>
            <a:off x="-125702" y="-1039931"/>
            <a:ext cx="24859841" cy="11273559"/>
            <a:chOff x="-125702" y="-1039931"/>
            <a:chExt cx="24859841" cy="11273559"/>
          </a:xfrm>
        </p:grpSpPr>
        <p:sp>
          <p:nvSpPr>
            <p:cNvPr id="106" name="Shape 139">
              <a:extLst>
                <a:ext uri="{FF2B5EF4-FFF2-40B4-BE49-F238E27FC236}">
                  <a16:creationId xmlns:a16="http://schemas.microsoft.com/office/drawing/2014/main" id="{87BF6991-0082-A349-AF64-9AD348F0DB88}"/>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7" name="Shape 140">
              <a:extLst>
                <a:ext uri="{FF2B5EF4-FFF2-40B4-BE49-F238E27FC236}">
                  <a16:creationId xmlns:a16="http://schemas.microsoft.com/office/drawing/2014/main" id="{448A92CB-55C8-2243-838A-B3AFD794AAA7}"/>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8" name="Shape 141">
              <a:extLst>
                <a:ext uri="{FF2B5EF4-FFF2-40B4-BE49-F238E27FC236}">
                  <a16:creationId xmlns:a16="http://schemas.microsoft.com/office/drawing/2014/main" id="{008AFFDC-6B9D-7A46-9D8E-4B07769D8337}"/>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9" name="Shape 142">
              <a:extLst>
                <a:ext uri="{FF2B5EF4-FFF2-40B4-BE49-F238E27FC236}">
                  <a16:creationId xmlns:a16="http://schemas.microsoft.com/office/drawing/2014/main" id="{2D33E5AF-3E5F-ED48-AE95-F4DDDBA92B8F}"/>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10" name="Shape 143">
              <a:extLst>
                <a:ext uri="{FF2B5EF4-FFF2-40B4-BE49-F238E27FC236}">
                  <a16:creationId xmlns:a16="http://schemas.microsoft.com/office/drawing/2014/main" id="{8BC53473-E95E-7C48-8E3B-D07E32268BB1}"/>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11" name="Shape 144">
              <a:extLst>
                <a:ext uri="{FF2B5EF4-FFF2-40B4-BE49-F238E27FC236}">
                  <a16:creationId xmlns:a16="http://schemas.microsoft.com/office/drawing/2014/main" id="{0F2848A4-ED18-734D-8565-9452A7F9F9A4}"/>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12" name="Shape 145">
              <a:extLst>
                <a:ext uri="{FF2B5EF4-FFF2-40B4-BE49-F238E27FC236}">
                  <a16:creationId xmlns:a16="http://schemas.microsoft.com/office/drawing/2014/main" id="{19681549-1CA3-B244-9EEF-73B47341DA92}"/>
                </a:ext>
              </a:extLst>
            </p:cNvPr>
            <p:cNvSpPr/>
            <p:nvPr/>
          </p:nvSpPr>
          <p:spPr>
            <a:xfrm>
              <a:off x="385152" y="-1039931"/>
              <a:ext cx="11084525"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14" name="Shape 147">
              <a:extLst>
                <a:ext uri="{FF2B5EF4-FFF2-40B4-BE49-F238E27FC236}">
                  <a16:creationId xmlns:a16="http://schemas.microsoft.com/office/drawing/2014/main" id="{19DBE1BA-9EEF-884A-872F-96789FF056B3}"/>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5" name="Shape 148">
              <a:extLst>
                <a:ext uri="{FF2B5EF4-FFF2-40B4-BE49-F238E27FC236}">
                  <a16:creationId xmlns:a16="http://schemas.microsoft.com/office/drawing/2014/main" id="{8D688144-62B2-AB43-A7E8-F8594EFEB3FA}"/>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16" name="Shape 149">
              <a:extLst>
                <a:ext uri="{FF2B5EF4-FFF2-40B4-BE49-F238E27FC236}">
                  <a16:creationId xmlns:a16="http://schemas.microsoft.com/office/drawing/2014/main" id="{037C1EDD-52C1-8247-84F9-468FF8BF1391}"/>
                </a:ext>
              </a:extLst>
            </p:cNvPr>
            <p:cNvSpPr/>
            <p:nvPr/>
          </p:nvSpPr>
          <p:spPr>
            <a:xfrm>
              <a:off x="20531769" y="3781995"/>
              <a:ext cx="3690113"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17" name="Shape 150">
              <a:extLst>
                <a:ext uri="{FF2B5EF4-FFF2-40B4-BE49-F238E27FC236}">
                  <a16:creationId xmlns:a16="http://schemas.microsoft.com/office/drawing/2014/main" id="{3F871D01-0D46-714D-A7DB-5C84B83AD746}"/>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18" name="Shape 151">
              <a:extLst>
                <a:ext uri="{FF2B5EF4-FFF2-40B4-BE49-F238E27FC236}">
                  <a16:creationId xmlns:a16="http://schemas.microsoft.com/office/drawing/2014/main" id="{5E8AC752-75B8-604D-86F2-61FEA7F1D832}"/>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9" name="Shape 152">
              <a:extLst>
                <a:ext uri="{FF2B5EF4-FFF2-40B4-BE49-F238E27FC236}">
                  <a16:creationId xmlns:a16="http://schemas.microsoft.com/office/drawing/2014/main" id="{336EBBE8-68EC-EB4E-8AB3-F78340609E8B}"/>
                </a:ext>
              </a:extLst>
            </p:cNvPr>
            <p:cNvSpPr/>
            <p:nvPr/>
          </p:nvSpPr>
          <p:spPr>
            <a:xfrm>
              <a:off x="369844" y="1408182"/>
              <a:ext cx="1398591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20" name="Shape 153">
              <a:extLst>
                <a:ext uri="{FF2B5EF4-FFF2-40B4-BE49-F238E27FC236}">
                  <a16:creationId xmlns:a16="http://schemas.microsoft.com/office/drawing/2014/main" id="{8CAB6C6C-AB87-F149-AEBD-00C7C30CABEA}"/>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1" name="Shape 154">
              <a:extLst>
                <a:ext uri="{FF2B5EF4-FFF2-40B4-BE49-F238E27FC236}">
                  <a16:creationId xmlns:a16="http://schemas.microsoft.com/office/drawing/2014/main" id="{D2E93185-EE51-6844-9AD1-FC02F51A5C52}"/>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22" name="Shape 155">
              <a:extLst>
                <a:ext uri="{FF2B5EF4-FFF2-40B4-BE49-F238E27FC236}">
                  <a16:creationId xmlns:a16="http://schemas.microsoft.com/office/drawing/2014/main" id="{D4086AA8-7FD7-E74F-81DA-FECF8C66E441}"/>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23" name="Shape 156">
              <a:extLst>
                <a:ext uri="{FF2B5EF4-FFF2-40B4-BE49-F238E27FC236}">
                  <a16:creationId xmlns:a16="http://schemas.microsoft.com/office/drawing/2014/main" id="{126E59C4-73CF-3149-BCB8-B89A9139561B}"/>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24" name="Shape 157">
              <a:extLst>
                <a:ext uri="{FF2B5EF4-FFF2-40B4-BE49-F238E27FC236}">
                  <a16:creationId xmlns:a16="http://schemas.microsoft.com/office/drawing/2014/main" id="{F9E4BD19-C4B7-3149-8B2F-FF6F4426C944}"/>
                </a:ext>
              </a:extLst>
            </p:cNvPr>
            <p:cNvSpPr/>
            <p:nvPr/>
          </p:nvSpPr>
          <p:spPr>
            <a:xfrm>
              <a:off x="7916988"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25" name="Shape 158">
              <a:extLst>
                <a:ext uri="{FF2B5EF4-FFF2-40B4-BE49-F238E27FC236}">
                  <a16:creationId xmlns:a16="http://schemas.microsoft.com/office/drawing/2014/main" id="{CD5BE383-0945-034F-B861-75B66FA2286D}"/>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26" name="Shape 159">
              <a:extLst>
                <a:ext uri="{FF2B5EF4-FFF2-40B4-BE49-F238E27FC236}">
                  <a16:creationId xmlns:a16="http://schemas.microsoft.com/office/drawing/2014/main" id="{3548B4EF-EAFA-6D44-A9FA-EB9F09D559EF}"/>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27" name="Shape 163">
              <a:extLst>
                <a:ext uri="{FF2B5EF4-FFF2-40B4-BE49-F238E27FC236}">
                  <a16:creationId xmlns:a16="http://schemas.microsoft.com/office/drawing/2014/main" id="{9B480B57-38E0-B94B-8A62-09728D4A80B0}"/>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70" name="Shape 127">
            <a:extLst>
              <a:ext uri="{FF2B5EF4-FFF2-40B4-BE49-F238E27FC236}">
                <a16:creationId xmlns:a16="http://schemas.microsoft.com/office/drawing/2014/main" id="{E8C5DC8B-968E-2D4E-948A-1E9B191196A8}"/>
              </a:ext>
            </a:extLst>
          </p:cNvPr>
          <p:cNvSpPr/>
          <p:nvPr/>
        </p:nvSpPr>
        <p:spPr>
          <a:xfrm>
            <a:off x="16334649" y="12351216"/>
            <a:ext cx="7535780"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a:t>
            </a:r>
            <a:r>
              <a:rPr lang="en-AU" dirty="0" err="1"/>
              <a:t>qmnpqDwla_E</a:t>
            </a:r>
            <a:endParaRPr lang="en-AU"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60">
            <a:extLst>
              <a:ext uri="{FF2B5EF4-FFF2-40B4-BE49-F238E27FC236}">
                <a16:creationId xmlns:a16="http://schemas.microsoft.com/office/drawing/2014/main" id="{BFCF3D38-6732-8A4B-9186-27BC4D7D359A}"/>
              </a:ext>
            </a:extLst>
          </p:cNvPr>
          <p:cNvSpPr/>
          <p:nvPr/>
        </p:nvSpPr>
        <p:spPr>
          <a:xfrm>
            <a:off x="270061"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121" name="Shape 164">
            <a:extLst>
              <a:ext uri="{FF2B5EF4-FFF2-40B4-BE49-F238E27FC236}">
                <a16:creationId xmlns:a16="http://schemas.microsoft.com/office/drawing/2014/main" id="{28ACE194-B817-7A45-A836-FD0AB7946CA1}"/>
              </a:ext>
            </a:extLst>
          </p:cNvPr>
          <p:cNvSpPr/>
          <p:nvPr/>
        </p:nvSpPr>
        <p:spPr>
          <a:xfrm>
            <a:off x="16366997"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2" name="Shape 165">
            <a:extLst>
              <a:ext uri="{FF2B5EF4-FFF2-40B4-BE49-F238E27FC236}">
                <a16:creationId xmlns:a16="http://schemas.microsoft.com/office/drawing/2014/main" id="{7916DF03-F193-9743-823E-F3CD97B24CF4}"/>
              </a:ext>
            </a:extLst>
          </p:cNvPr>
          <p:cNvSpPr/>
          <p:nvPr/>
        </p:nvSpPr>
        <p:spPr>
          <a:xfrm>
            <a:off x="19220245" y="10296314"/>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23" name="Shape 166">
            <a:extLst>
              <a:ext uri="{FF2B5EF4-FFF2-40B4-BE49-F238E27FC236}">
                <a16:creationId xmlns:a16="http://schemas.microsoft.com/office/drawing/2014/main" id="{A48F267D-2CA4-C64A-9225-C2138DE080F5}"/>
              </a:ext>
            </a:extLst>
          </p:cNvPr>
          <p:cNvSpPr/>
          <p:nvPr/>
        </p:nvSpPr>
        <p:spPr>
          <a:xfrm>
            <a:off x="346282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124" name="Shape 167">
            <a:extLst>
              <a:ext uri="{FF2B5EF4-FFF2-40B4-BE49-F238E27FC236}">
                <a16:creationId xmlns:a16="http://schemas.microsoft.com/office/drawing/2014/main" id="{9A099104-E109-A34E-B393-97F9B6F7CD32}"/>
              </a:ext>
            </a:extLst>
          </p:cNvPr>
          <p:cNvSpPr/>
          <p:nvPr/>
        </p:nvSpPr>
        <p:spPr>
          <a:xfrm>
            <a:off x="6708835"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5" name="Shape 168">
            <a:extLst>
              <a:ext uri="{FF2B5EF4-FFF2-40B4-BE49-F238E27FC236}">
                <a16:creationId xmlns:a16="http://schemas.microsoft.com/office/drawing/2014/main" id="{BD0137BA-0AD2-4444-B847-20DF784D4C15}"/>
              </a:ext>
            </a:extLst>
          </p:cNvPr>
          <p:cNvSpPr/>
          <p:nvPr/>
        </p:nvSpPr>
        <p:spPr>
          <a:xfrm>
            <a:off x="9928222"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6" name="Shape 169">
            <a:extLst>
              <a:ext uri="{FF2B5EF4-FFF2-40B4-BE49-F238E27FC236}">
                <a16:creationId xmlns:a16="http://schemas.microsoft.com/office/drawing/2014/main" id="{903280E5-E69C-B645-9E62-3C4A5C8A00B3}"/>
              </a:ext>
            </a:extLst>
          </p:cNvPr>
          <p:cNvSpPr/>
          <p:nvPr/>
        </p:nvSpPr>
        <p:spPr>
          <a:xfrm>
            <a:off x="1314760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261" name="Shape 261"/>
          <p:cNvSpPr/>
          <p:nvPr/>
        </p:nvSpPr>
        <p:spPr>
          <a:xfrm>
            <a:off x="981176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1319CE41-E618-B446-B88A-BF824C7CC4F3}"/>
              </a:ext>
            </a:extLst>
          </p:cNvPr>
          <p:cNvGrpSpPr/>
          <p:nvPr/>
        </p:nvGrpSpPr>
        <p:grpSpPr>
          <a:xfrm>
            <a:off x="385152" y="-312675"/>
            <a:ext cx="24348987" cy="10546303"/>
            <a:chOff x="385152" y="-312675"/>
            <a:chExt cx="24348987" cy="10546303"/>
          </a:xfrm>
        </p:grpSpPr>
        <p:sp>
          <p:nvSpPr>
            <p:cNvPr id="238" name="Shape 23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45" name="Shape 245"/>
            <p:cNvSpPr/>
            <p:nvPr/>
          </p:nvSpPr>
          <p:spPr>
            <a:xfrm>
              <a:off x="1334644" y="6636377"/>
              <a:ext cx="21354888" cy="211403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p:txBody>
        </p:sp>
        <p:sp>
          <p:nvSpPr>
            <p:cNvPr id="252" name="Shape 252"/>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3" name="Shape 253"/>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54" name="Shape 254"/>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55" name="Shape 255"/>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56" name="Shape 256"/>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57" name="Shape 257"/>
            <p:cNvSpPr/>
            <p:nvPr/>
          </p:nvSpPr>
          <p:spPr>
            <a:xfrm>
              <a:off x="11136375" y="9195086"/>
              <a:ext cx="1038541"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58" name="Shape 258"/>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62" name="Shape 262"/>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5" name="Shape 142">
              <a:extLst>
                <a:ext uri="{FF2B5EF4-FFF2-40B4-BE49-F238E27FC236}">
                  <a16:creationId xmlns:a16="http://schemas.microsoft.com/office/drawing/2014/main" id="{05B9FD9C-D58D-1E46-B3D1-56F30012B220}"/>
                </a:ext>
              </a:extLst>
            </p:cNvPr>
            <p:cNvSpPr/>
            <p:nvPr/>
          </p:nvSpPr>
          <p:spPr>
            <a:xfrm>
              <a:off x="19483442" y="217850"/>
              <a:ext cx="5250697" cy="1092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52</a:t>
              </a:r>
            </a:p>
          </p:txBody>
        </p:sp>
        <p:sp>
          <p:nvSpPr>
            <p:cNvPr id="37" name="Shape 145">
              <a:extLst>
                <a:ext uri="{FF2B5EF4-FFF2-40B4-BE49-F238E27FC236}">
                  <a16:creationId xmlns:a16="http://schemas.microsoft.com/office/drawing/2014/main" id="{2575CA20-B3D3-4144-A680-3B91A9EAE37C}"/>
                </a:ext>
              </a:extLst>
            </p:cNvPr>
            <p:cNvSpPr/>
            <p:nvPr/>
          </p:nvSpPr>
          <p:spPr>
            <a:xfrm>
              <a:off x="385152" y="-312675"/>
              <a:ext cx="9610201" cy="2476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sp>
        <p:nvSpPr>
          <p:cNvPr id="3" name="TextBox 2">
            <a:extLst>
              <a:ext uri="{FF2B5EF4-FFF2-40B4-BE49-F238E27FC236}">
                <a16:creationId xmlns:a16="http://schemas.microsoft.com/office/drawing/2014/main" id="{901A51B2-DC47-6E4E-8283-D5A1AEE5BE53}"/>
              </a:ext>
            </a:extLst>
          </p:cNvPr>
          <p:cNvSpPr txBox="1"/>
          <p:nvPr/>
        </p:nvSpPr>
        <p:spPr>
          <a:xfrm>
            <a:off x="-1014276" y="-1038792"/>
            <a:ext cx="14433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41" name="Group 40">
            <a:extLst>
              <a:ext uri="{FF2B5EF4-FFF2-40B4-BE49-F238E27FC236}">
                <a16:creationId xmlns:a16="http://schemas.microsoft.com/office/drawing/2014/main" id="{F59A0806-B881-5D4C-ABCD-B8FAA2D6388C}"/>
              </a:ext>
            </a:extLst>
          </p:cNvPr>
          <p:cNvGrpSpPr/>
          <p:nvPr/>
        </p:nvGrpSpPr>
        <p:grpSpPr>
          <a:xfrm>
            <a:off x="369845" y="-1039931"/>
            <a:ext cx="24364294" cy="11273559"/>
            <a:chOff x="369845" y="-1039931"/>
            <a:chExt cx="24364294" cy="11273559"/>
          </a:xfrm>
        </p:grpSpPr>
        <p:sp>
          <p:nvSpPr>
            <p:cNvPr id="42" name="Shape 139">
              <a:extLst>
                <a:ext uri="{FF2B5EF4-FFF2-40B4-BE49-F238E27FC236}">
                  <a16:creationId xmlns:a16="http://schemas.microsoft.com/office/drawing/2014/main" id="{6BDED966-FCD6-0349-A1AD-C63E4471C81C}"/>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3" name="Shape 140">
              <a:extLst>
                <a:ext uri="{FF2B5EF4-FFF2-40B4-BE49-F238E27FC236}">
                  <a16:creationId xmlns:a16="http://schemas.microsoft.com/office/drawing/2014/main" id="{BDD94C5A-5703-E04E-BED6-0E9B4F2DDD77}"/>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4" name="Shape 141">
              <a:extLst>
                <a:ext uri="{FF2B5EF4-FFF2-40B4-BE49-F238E27FC236}">
                  <a16:creationId xmlns:a16="http://schemas.microsoft.com/office/drawing/2014/main" id="{2E6EFBD8-9DCC-8542-BCC5-B8B6166946BD}"/>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3F0EAA75-E3EB-AB4D-A6A9-68D6A31458AA}"/>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62</a:t>
              </a:r>
              <a:endParaRPr dirty="0"/>
            </a:p>
          </p:txBody>
        </p:sp>
        <p:sp>
          <p:nvSpPr>
            <p:cNvPr id="48" name="Shape 145">
              <a:extLst>
                <a:ext uri="{FF2B5EF4-FFF2-40B4-BE49-F238E27FC236}">
                  <a16:creationId xmlns:a16="http://schemas.microsoft.com/office/drawing/2014/main" id="{A804F3C4-5138-8B4E-A9AE-77C27358A0C1}"/>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0" name="Shape 147">
              <a:extLst>
                <a:ext uri="{FF2B5EF4-FFF2-40B4-BE49-F238E27FC236}">
                  <a16:creationId xmlns:a16="http://schemas.microsoft.com/office/drawing/2014/main" id="{D7D81B4A-151E-8841-A7A2-21BFF0C692FE}"/>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1" name="Shape 148">
              <a:extLst>
                <a:ext uri="{FF2B5EF4-FFF2-40B4-BE49-F238E27FC236}">
                  <a16:creationId xmlns:a16="http://schemas.microsoft.com/office/drawing/2014/main" id="{202B1B9A-2962-B04A-A113-CCAF0EB588A0}"/>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2" name="Shape 149">
              <a:extLst>
                <a:ext uri="{FF2B5EF4-FFF2-40B4-BE49-F238E27FC236}">
                  <a16:creationId xmlns:a16="http://schemas.microsoft.com/office/drawing/2014/main" id="{B9971F80-AF76-8C4D-B467-298BBD8457D9}"/>
                </a:ext>
              </a:extLst>
            </p:cNvPr>
            <p:cNvSpPr/>
            <p:nvPr/>
          </p:nvSpPr>
          <p:spPr>
            <a:xfrm>
              <a:off x="21190605" y="3874328"/>
              <a:ext cx="3031277" cy="88293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A partner, pen</a:t>
              </a:r>
              <a:endParaRPr lang="en-AU" sz="2400" dirty="0">
                <a:latin typeface="Montserrat Medium"/>
                <a:ea typeface="Montserrat Medium"/>
                <a:cs typeface="Montserrat Medium"/>
                <a:sym typeface="Montserrat Medium"/>
              </a:endParaRPr>
            </a:p>
          </p:txBody>
        </p:sp>
        <p:sp>
          <p:nvSpPr>
            <p:cNvPr id="55" name="Shape 152">
              <a:extLst>
                <a:ext uri="{FF2B5EF4-FFF2-40B4-BE49-F238E27FC236}">
                  <a16:creationId xmlns:a16="http://schemas.microsoft.com/office/drawing/2014/main" id="{4461F742-5398-AA44-85E5-30CB2A596156}"/>
                </a:ext>
              </a:extLst>
            </p:cNvPr>
            <p:cNvSpPr/>
            <p:nvPr/>
          </p:nvSpPr>
          <p:spPr>
            <a:xfrm>
              <a:off x="369845" y="-874494"/>
              <a:ext cx="9959066" cy="849636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56" name="Shape 153">
              <a:extLst>
                <a:ext uri="{FF2B5EF4-FFF2-40B4-BE49-F238E27FC236}">
                  <a16:creationId xmlns:a16="http://schemas.microsoft.com/office/drawing/2014/main" id="{2DF4A005-81A4-394C-873A-FE864F64D3A1}"/>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B8686E4C-E30B-9847-9FA0-C2C53681A442}"/>
                </a:ext>
              </a:extLst>
            </p:cNvPr>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2767E7AC-38C3-414F-B440-61461134029A}"/>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5F451492-20EB-9145-BFCD-83C83CEB3EB4}"/>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4B3D564E-601D-8F47-B8F8-73E34145DFD5}"/>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0FF60687-1643-C446-8359-57F75CBD8CB6}"/>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AB0BCFC9-48C7-3047-9E53-DBF0ABCE5921}"/>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047B50EC-454A-C046-AFD2-37D09FC6AE10}"/>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96" name="Picture 95" descr="A person holding a pair of glasses&#10;&#10;Description automatically generated with low confidence">
            <a:extLst>
              <a:ext uri="{FF2B5EF4-FFF2-40B4-BE49-F238E27FC236}">
                <a16:creationId xmlns:a16="http://schemas.microsoft.com/office/drawing/2014/main" id="{9D33D2DE-5AD0-244D-86CE-6304A3691BD8}"/>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97" name="Group 96">
            <a:extLst>
              <a:ext uri="{FF2B5EF4-FFF2-40B4-BE49-F238E27FC236}">
                <a16:creationId xmlns:a16="http://schemas.microsoft.com/office/drawing/2014/main" id="{080FC7FA-BCC6-234D-A3B0-5F2DD8BD8587}"/>
              </a:ext>
            </a:extLst>
          </p:cNvPr>
          <p:cNvGrpSpPr/>
          <p:nvPr/>
        </p:nvGrpSpPr>
        <p:grpSpPr>
          <a:xfrm>
            <a:off x="-125702" y="-1039931"/>
            <a:ext cx="24859841" cy="11273559"/>
            <a:chOff x="-125702" y="-1039931"/>
            <a:chExt cx="24859841" cy="11273559"/>
          </a:xfrm>
        </p:grpSpPr>
        <p:sp>
          <p:nvSpPr>
            <p:cNvPr id="98" name="Shape 139">
              <a:extLst>
                <a:ext uri="{FF2B5EF4-FFF2-40B4-BE49-F238E27FC236}">
                  <a16:creationId xmlns:a16="http://schemas.microsoft.com/office/drawing/2014/main" id="{E34081BB-6963-0348-8400-7566F4B81033}"/>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9" name="Shape 140">
              <a:extLst>
                <a:ext uri="{FF2B5EF4-FFF2-40B4-BE49-F238E27FC236}">
                  <a16:creationId xmlns:a16="http://schemas.microsoft.com/office/drawing/2014/main" id="{43447292-6FBF-4D4B-B3BF-1B1C301E3A19}"/>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0" name="Shape 141">
              <a:extLst>
                <a:ext uri="{FF2B5EF4-FFF2-40B4-BE49-F238E27FC236}">
                  <a16:creationId xmlns:a16="http://schemas.microsoft.com/office/drawing/2014/main" id="{2E9AA536-1BD6-6C40-9E15-EBB7C39FF7F1}"/>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1" name="Shape 142">
              <a:extLst>
                <a:ext uri="{FF2B5EF4-FFF2-40B4-BE49-F238E27FC236}">
                  <a16:creationId xmlns:a16="http://schemas.microsoft.com/office/drawing/2014/main" id="{F0D37DAC-A30A-F94D-9348-1C7B197BFB67}"/>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02" name="Shape 143">
              <a:extLst>
                <a:ext uri="{FF2B5EF4-FFF2-40B4-BE49-F238E27FC236}">
                  <a16:creationId xmlns:a16="http://schemas.microsoft.com/office/drawing/2014/main" id="{C654EA91-459C-3245-943A-4F189C1A9C4D}"/>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03" name="Shape 144">
              <a:extLst>
                <a:ext uri="{FF2B5EF4-FFF2-40B4-BE49-F238E27FC236}">
                  <a16:creationId xmlns:a16="http://schemas.microsoft.com/office/drawing/2014/main" id="{D393FEC3-182A-294D-96FA-921863F5E011}"/>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04" name="Shape 145">
              <a:extLst>
                <a:ext uri="{FF2B5EF4-FFF2-40B4-BE49-F238E27FC236}">
                  <a16:creationId xmlns:a16="http://schemas.microsoft.com/office/drawing/2014/main" id="{24B35CBD-48B9-C747-BEDF-746F4AFDA712}"/>
                </a:ext>
              </a:extLst>
            </p:cNvPr>
            <p:cNvSpPr/>
            <p:nvPr/>
          </p:nvSpPr>
          <p:spPr>
            <a:xfrm>
              <a:off x="385152" y="-1039931"/>
              <a:ext cx="11084525"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06" name="Shape 147">
              <a:extLst>
                <a:ext uri="{FF2B5EF4-FFF2-40B4-BE49-F238E27FC236}">
                  <a16:creationId xmlns:a16="http://schemas.microsoft.com/office/drawing/2014/main" id="{A90C93FE-8E72-CE43-8F15-70987160350C}"/>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7" name="Shape 148">
              <a:extLst>
                <a:ext uri="{FF2B5EF4-FFF2-40B4-BE49-F238E27FC236}">
                  <a16:creationId xmlns:a16="http://schemas.microsoft.com/office/drawing/2014/main" id="{AC4B4A12-8E71-0243-B575-D4D389F737E9}"/>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08" name="Shape 149">
              <a:extLst>
                <a:ext uri="{FF2B5EF4-FFF2-40B4-BE49-F238E27FC236}">
                  <a16:creationId xmlns:a16="http://schemas.microsoft.com/office/drawing/2014/main" id="{C14DE63F-C5F0-6747-9CBE-C75F9863A4CB}"/>
                </a:ext>
              </a:extLst>
            </p:cNvPr>
            <p:cNvSpPr/>
            <p:nvPr/>
          </p:nvSpPr>
          <p:spPr>
            <a:xfrm>
              <a:off x="20531769" y="3781995"/>
              <a:ext cx="3690113"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09" name="Shape 150">
              <a:extLst>
                <a:ext uri="{FF2B5EF4-FFF2-40B4-BE49-F238E27FC236}">
                  <a16:creationId xmlns:a16="http://schemas.microsoft.com/office/drawing/2014/main" id="{11B988A7-0650-6C48-B329-BB329E8C21B9}"/>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10" name="Shape 151">
              <a:extLst>
                <a:ext uri="{FF2B5EF4-FFF2-40B4-BE49-F238E27FC236}">
                  <a16:creationId xmlns:a16="http://schemas.microsoft.com/office/drawing/2014/main" id="{5033FE17-1F17-C54B-BD73-A0055F53BBD9}"/>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1" name="Shape 152">
              <a:extLst>
                <a:ext uri="{FF2B5EF4-FFF2-40B4-BE49-F238E27FC236}">
                  <a16:creationId xmlns:a16="http://schemas.microsoft.com/office/drawing/2014/main" id="{9E2118D1-F291-C842-B95F-0170EF544148}"/>
                </a:ext>
              </a:extLst>
            </p:cNvPr>
            <p:cNvSpPr/>
            <p:nvPr/>
          </p:nvSpPr>
          <p:spPr>
            <a:xfrm>
              <a:off x="369844" y="1408182"/>
              <a:ext cx="1398591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12" name="Shape 153">
              <a:extLst>
                <a:ext uri="{FF2B5EF4-FFF2-40B4-BE49-F238E27FC236}">
                  <a16:creationId xmlns:a16="http://schemas.microsoft.com/office/drawing/2014/main" id="{076D39EC-936C-2642-9AE8-594C48D94984}"/>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3" name="Shape 154">
              <a:extLst>
                <a:ext uri="{FF2B5EF4-FFF2-40B4-BE49-F238E27FC236}">
                  <a16:creationId xmlns:a16="http://schemas.microsoft.com/office/drawing/2014/main" id="{7E9FCC2C-C250-C24A-99A0-197000571C49}"/>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14" name="Shape 155">
              <a:extLst>
                <a:ext uri="{FF2B5EF4-FFF2-40B4-BE49-F238E27FC236}">
                  <a16:creationId xmlns:a16="http://schemas.microsoft.com/office/drawing/2014/main" id="{1EF08C71-FE80-4942-B0B2-20AF131F1DFB}"/>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15" name="Shape 156">
              <a:extLst>
                <a:ext uri="{FF2B5EF4-FFF2-40B4-BE49-F238E27FC236}">
                  <a16:creationId xmlns:a16="http://schemas.microsoft.com/office/drawing/2014/main" id="{2C455B2F-2100-C34A-86E3-7036341F9AF5}"/>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16" name="Shape 157">
              <a:extLst>
                <a:ext uri="{FF2B5EF4-FFF2-40B4-BE49-F238E27FC236}">
                  <a16:creationId xmlns:a16="http://schemas.microsoft.com/office/drawing/2014/main" id="{FD791169-AB0F-DB4E-90F8-4811FDC2A869}"/>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17" name="Shape 158">
              <a:extLst>
                <a:ext uri="{FF2B5EF4-FFF2-40B4-BE49-F238E27FC236}">
                  <a16:creationId xmlns:a16="http://schemas.microsoft.com/office/drawing/2014/main" id="{F8DC874C-0682-9F4A-BEC1-CBEFA22B7946}"/>
                </a:ext>
              </a:extLst>
            </p:cNvPr>
            <p:cNvSpPr/>
            <p:nvPr/>
          </p:nvSpPr>
          <p:spPr>
            <a:xfrm>
              <a:off x="11136375"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18" name="Shape 159">
              <a:extLst>
                <a:ext uri="{FF2B5EF4-FFF2-40B4-BE49-F238E27FC236}">
                  <a16:creationId xmlns:a16="http://schemas.microsoft.com/office/drawing/2014/main" id="{1A6B5BE9-D1DD-ED4A-B8A2-96276C48BF5A}"/>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19" name="Shape 163">
              <a:extLst>
                <a:ext uri="{FF2B5EF4-FFF2-40B4-BE49-F238E27FC236}">
                  <a16:creationId xmlns:a16="http://schemas.microsoft.com/office/drawing/2014/main" id="{AE44CE5F-9E65-5C41-BAEE-3DC810745F1A}"/>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66" name="Shape 127">
            <a:extLst>
              <a:ext uri="{FF2B5EF4-FFF2-40B4-BE49-F238E27FC236}">
                <a16:creationId xmlns:a16="http://schemas.microsoft.com/office/drawing/2014/main" id="{F3C8601D-814E-0644-8992-0682357F1183}"/>
              </a:ext>
            </a:extLst>
          </p:cNvPr>
          <p:cNvSpPr/>
          <p:nvPr/>
        </p:nvSpPr>
        <p:spPr>
          <a:xfrm>
            <a:off x="16334649" y="12351216"/>
            <a:ext cx="7535780"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a:t>
            </a:r>
            <a:r>
              <a:rPr lang="en-AU" dirty="0" err="1"/>
              <a:t>qmnpqDwla_E</a:t>
            </a:r>
            <a:endParaRPr lang="en-AU"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60">
            <a:extLst>
              <a:ext uri="{FF2B5EF4-FFF2-40B4-BE49-F238E27FC236}">
                <a16:creationId xmlns:a16="http://schemas.microsoft.com/office/drawing/2014/main" id="{1714BF71-F3E1-8F42-B3A6-D211D1A1783D}"/>
              </a:ext>
            </a:extLst>
          </p:cNvPr>
          <p:cNvSpPr/>
          <p:nvPr/>
        </p:nvSpPr>
        <p:spPr>
          <a:xfrm>
            <a:off x="270061"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121" name="Shape 164">
            <a:extLst>
              <a:ext uri="{FF2B5EF4-FFF2-40B4-BE49-F238E27FC236}">
                <a16:creationId xmlns:a16="http://schemas.microsoft.com/office/drawing/2014/main" id="{0C09BDBC-EB70-BC48-8501-5FFF44B7A184}"/>
              </a:ext>
            </a:extLst>
          </p:cNvPr>
          <p:cNvSpPr/>
          <p:nvPr/>
        </p:nvSpPr>
        <p:spPr>
          <a:xfrm>
            <a:off x="16366997"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2" name="Shape 165">
            <a:extLst>
              <a:ext uri="{FF2B5EF4-FFF2-40B4-BE49-F238E27FC236}">
                <a16:creationId xmlns:a16="http://schemas.microsoft.com/office/drawing/2014/main" id="{8D5DA270-3A89-4449-B8E6-B0450EBB1741}"/>
              </a:ext>
            </a:extLst>
          </p:cNvPr>
          <p:cNvSpPr/>
          <p:nvPr/>
        </p:nvSpPr>
        <p:spPr>
          <a:xfrm>
            <a:off x="19220245" y="10296314"/>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23" name="Shape 166">
            <a:extLst>
              <a:ext uri="{FF2B5EF4-FFF2-40B4-BE49-F238E27FC236}">
                <a16:creationId xmlns:a16="http://schemas.microsoft.com/office/drawing/2014/main" id="{85E190BA-E394-7E4F-819C-52AE4E2522F8}"/>
              </a:ext>
            </a:extLst>
          </p:cNvPr>
          <p:cNvSpPr/>
          <p:nvPr/>
        </p:nvSpPr>
        <p:spPr>
          <a:xfrm>
            <a:off x="346282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124" name="Shape 167">
            <a:extLst>
              <a:ext uri="{FF2B5EF4-FFF2-40B4-BE49-F238E27FC236}">
                <a16:creationId xmlns:a16="http://schemas.microsoft.com/office/drawing/2014/main" id="{6019AE5C-7BCA-4048-B9DF-72BCA1507230}"/>
              </a:ext>
            </a:extLst>
          </p:cNvPr>
          <p:cNvSpPr/>
          <p:nvPr/>
        </p:nvSpPr>
        <p:spPr>
          <a:xfrm>
            <a:off x="6708835"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5" name="Shape 168">
            <a:extLst>
              <a:ext uri="{FF2B5EF4-FFF2-40B4-BE49-F238E27FC236}">
                <a16:creationId xmlns:a16="http://schemas.microsoft.com/office/drawing/2014/main" id="{78725757-06C1-974B-B0C3-227BD291D1BF}"/>
              </a:ext>
            </a:extLst>
          </p:cNvPr>
          <p:cNvSpPr/>
          <p:nvPr/>
        </p:nvSpPr>
        <p:spPr>
          <a:xfrm>
            <a:off x="9928222"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6" name="Shape 169">
            <a:extLst>
              <a:ext uri="{FF2B5EF4-FFF2-40B4-BE49-F238E27FC236}">
                <a16:creationId xmlns:a16="http://schemas.microsoft.com/office/drawing/2014/main" id="{A84D14CC-76F5-9E4E-98AA-F923F894C807}"/>
              </a:ext>
            </a:extLst>
          </p:cNvPr>
          <p:cNvSpPr/>
          <p:nvPr/>
        </p:nvSpPr>
        <p:spPr>
          <a:xfrm>
            <a:off x="1314760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294" name="Shape 294"/>
          <p:cNvSpPr/>
          <p:nvPr/>
        </p:nvSpPr>
        <p:spPr>
          <a:xfrm>
            <a:off x="13031151"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9C2DA250-B392-004F-8A0E-80B895398167}"/>
              </a:ext>
            </a:extLst>
          </p:cNvPr>
          <p:cNvGrpSpPr/>
          <p:nvPr/>
        </p:nvGrpSpPr>
        <p:grpSpPr>
          <a:xfrm>
            <a:off x="385152" y="-312675"/>
            <a:ext cx="22304380" cy="10546303"/>
            <a:chOff x="385152" y="-312675"/>
            <a:chExt cx="22304380" cy="10546303"/>
          </a:xfrm>
        </p:grpSpPr>
        <p:sp>
          <p:nvSpPr>
            <p:cNvPr id="271" name="Shape 271"/>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78" name="Shape 278"/>
            <p:cNvSpPr/>
            <p:nvPr/>
          </p:nvSpPr>
          <p:spPr>
            <a:xfrm>
              <a:off x="1334644" y="6636377"/>
              <a:ext cx="21354888" cy="211403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p:txBody>
        </p:sp>
        <p:sp>
          <p:nvSpPr>
            <p:cNvPr id="285" name="Shape 285"/>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6" name="Shape 286"/>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87" name="Shape 287"/>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88" name="Shape 288"/>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89" name="Shape 289"/>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90" name="Shape 290"/>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91" name="Shape 291"/>
            <p:cNvSpPr/>
            <p:nvPr/>
          </p:nvSpPr>
          <p:spPr>
            <a:xfrm>
              <a:off x="14355762" y="9195086"/>
              <a:ext cx="1038541"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95" name="Shape 295"/>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7" name="Shape 145">
              <a:extLst>
                <a:ext uri="{FF2B5EF4-FFF2-40B4-BE49-F238E27FC236}">
                  <a16:creationId xmlns:a16="http://schemas.microsoft.com/office/drawing/2014/main" id="{B2F6DA3E-8048-5D4A-8E01-A65BB6B55DEC}"/>
                </a:ext>
              </a:extLst>
            </p:cNvPr>
            <p:cNvSpPr/>
            <p:nvPr/>
          </p:nvSpPr>
          <p:spPr>
            <a:xfrm>
              <a:off x="385152" y="-312675"/>
              <a:ext cx="9610201" cy="2476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grpSp>
        <p:nvGrpSpPr>
          <p:cNvPr id="41" name="Group 40">
            <a:extLst>
              <a:ext uri="{FF2B5EF4-FFF2-40B4-BE49-F238E27FC236}">
                <a16:creationId xmlns:a16="http://schemas.microsoft.com/office/drawing/2014/main" id="{57B914D4-D72C-4A44-97D6-E874585AC779}"/>
              </a:ext>
            </a:extLst>
          </p:cNvPr>
          <p:cNvGrpSpPr/>
          <p:nvPr/>
        </p:nvGrpSpPr>
        <p:grpSpPr>
          <a:xfrm>
            <a:off x="385152" y="-1039931"/>
            <a:ext cx="24348987" cy="11273559"/>
            <a:chOff x="385152" y="-1039931"/>
            <a:chExt cx="24348987" cy="11273559"/>
          </a:xfrm>
        </p:grpSpPr>
        <p:sp>
          <p:nvSpPr>
            <p:cNvPr id="42" name="Shape 139">
              <a:extLst>
                <a:ext uri="{FF2B5EF4-FFF2-40B4-BE49-F238E27FC236}">
                  <a16:creationId xmlns:a16="http://schemas.microsoft.com/office/drawing/2014/main" id="{847BCD4E-306F-014F-99C1-9608E8C84737}"/>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3" name="Shape 140">
              <a:extLst>
                <a:ext uri="{FF2B5EF4-FFF2-40B4-BE49-F238E27FC236}">
                  <a16:creationId xmlns:a16="http://schemas.microsoft.com/office/drawing/2014/main" id="{08A88473-A236-4B4A-A7C9-00BDBAA40E2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4" name="Shape 141">
              <a:extLst>
                <a:ext uri="{FF2B5EF4-FFF2-40B4-BE49-F238E27FC236}">
                  <a16:creationId xmlns:a16="http://schemas.microsoft.com/office/drawing/2014/main" id="{FC4519C0-7387-CF4D-AA93-402C7095C460}"/>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9333FC23-D686-794E-B799-1A9C55DD73F6}"/>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62</a:t>
              </a:r>
              <a:endParaRPr dirty="0"/>
            </a:p>
          </p:txBody>
        </p:sp>
        <p:sp>
          <p:nvSpPr>
            <p:cNvPr id="48" name="Shape 145">
              <a:extLst>
                <a:ext uri="{FF2B5EF4-FFF2-40B4-BE49-F238E27FC236}">
                  <a16:creationId xmlns:a16="http://schemas.microsoft.com/office/drawing/2014/main" id="{E693D694-339F-8C4A-AE20-0BC0FA3A209A}"/>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0" name="Shape 147">
              <a:extLst>
                <a:ext uri="{FF2B5EF4-FFF2-40B4-BE49-F238E27FC236}">
                  <a16:creationId xmlns:a16="http://schemas.microsoft.com/office/drawing/2014/main" id="{E3FE4FA7-2BC9-7546-905F-F4CB0004A8F7}"/>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1" name="Shape 148">
              <a:extLst>
                <a:ext uri="{FF2B5EF4-FFF2-40B4-BE49-F238E27FC236}">
                  <a16:creationId xmlns:a16="http://schemas.microsoft.com/office/drawing/2014/main" id="{BD6D60D3-965F-F341-9769-22EB9FA8CFCB}"/>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2" name="Shape 149">
              <a:extLst>
                <a:ext uri="{FF2B5EF4-FFF2-40B4-BE49-F238E27FC236}">
                  <a16:creationId xmlns:a16="http://schemas.microsoft.com/office/drawing/2014/main" id="{FFC1C69A-BA1C-4E49-8B0E-581A7EA6DD6D}"/>
                </a:ext>
              </a:extLst>
            </p:cNvPr>
            <p:cNvSpPr/>
            <p:nvPr/>
          </p:nvSpPr>
          <p:spPr>
            <a:xfrm>
              <a:off x="21190605" y="3874328"/>
              <a:ext cx="3031277" cy="88293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A partner, pen</a:t>
              </a:r>
              <a:endParaRPr lang="en-AU" sz="2400" dirty="0">
                <a:latin typeface="Montserrat Medium"/>
                <a:ea typeface="Montserrat Medium"/>
                <a:cs typeface="Montserrat Medium"/>
                <a:sym typeface="Montserrat Medium"/>
              </a:endParaRPr>
            </a:p>
          </p:txBody>
        </p:sp>
        <p:sp>
          <p:nvSpPr>
            <p:cNvPr id="56" name="Shape 153">
              <a:extLst>
                <a:ext uri="{FF2B5EF4-FFF2-40B4-BE49-F238E27FC236}">
                  <a16:creationId xmlns:a16="http://schemas.microsoft.com/office/drawing/2014/main" id="{F59FB44C-405F-7A48-8990-C3C02147BAA4}"/>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D6A2C8C2-A94A-424D-B818-EA5FCD3A27E7}"/>
                </a:ext>
              </a:extLst>
            </p:cNvPr>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5A9C7FF9-7CAF-DC4B-96DC-FBE078916B0A}"/>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1B58C0C3-5BF7-5040-A980-34843682470D}"/>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975061CA-343A-1C4D-9B4A-D0ED59C87ADF}"/>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D5901E27-DA58-2E4B-B424-C240F023FBD9}"/>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1849BD6E-2F43-E449-934A-E49805F12190}"/>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1FF6FCF2-9F31-454D-9884-5523BD44447D}"/>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96" name="Picture 95" descr="A person holding a pair of glasses&#10;&#10;Description automatically generated with low confidence">
            <a:extLst>
              <a:ext uri="{FF2B5EF4-FFF2-40B4-BE49-F238E27FC236}">
                <a16:creationId xmlns:a16="http://schemas.microsoft.com/office/drawing/2014/main" id="{A3331EA3-3BD1-3B42-82F2-FC7CAF7A02D5}"/>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97" name="Group 96">
            <a:extLst>
              <a:ext uri="{FF2B5EF4-FFF2-40B4-BE49-F238E27FC236}">
                <a16:creationId xmlns:a16="http://schemas.microsoft.com/office/drawing/2014/main" id="{22F71E78-5628-4341-A015-96CACA6F714F}"/>
              </a:ext>
            </a:extLst>
          </p:cNvPr>
          <p:cNvGrpSpPr/>
          <p:nvPr/>
        </p:nvGrpSpPr>
        <p:grpSpPr>
          <a:xfrm>
            <a:off x="-125702" y="-1039931"/>
            <a:ext cx="24859841" cy="11273559"/>
            <a:chOff x="-125702" y="-1039931"/>
            <a:chExt cx="24859841" cy="11273559"/>
          </a:xfrm>
        </p:grpSpPr>
        <p:sp>
          <p:nvSpPr>
            <p:cNvPr id="98" name="Shape 139">
              <a:extLst>
                <a:ext uri="{FF2B5EF4-FFF2-40B4-BE49-F238E27FC236}">
                  <a16:creationId xmlns:a16="http://schemas.microsoft.com/office/drawing/2014/main" id="{69DC3832-1926-B34C-AD93-85D274B644B3}"/>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9" name="Shape 140">
              <a:extLst>
                <a:ext uri="{FF2B5EF4-FFF2-40B4-BE49-F238E27FC236}">
                  <a16:creationId xmlns:a16="http://schemas.microsoft.com/office/drawing/2014/main" id="{AD40F74E-1796-7947-8894-75C023B2F902}"/>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0" name="Shape 141">
              <a:extLst>
                <a:ext uri="{FF2B5EF4-FFF2-40B4-BE49-F238E27FC236}">
                  <a16:creationId xmlns:a16="http://schemas.microsoft.com/office/drawing/2014/main" id="{48D83949-307D-A24C-90DB-66B0CE0FF9E8}"/>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1" name="Shape 142">
              <a:extLst>
                <a:ext uri="{FF2B5EF4-FFF2-40B4-BE49-F238E27FC236}">
                  <a16:creationId xmlns:a16="http://schemas.microsoft.com/office/drawing/2014/main" id="{ACF14D61-2943-534A-8BC4-5038720BA860}"/>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02" name="Shape 143">
              <a:extLst>
                <a:ext uri="{FF2B5EF4-FFF2-40B4-BE49-F238E27FC236}">
                  <a16:creationId xmlns:a16="http://schemas.microsoft.com/office/drawing/2014/main" id="{DEE26AEF-0ADD-0B44-BD09-5C7065543807}"/>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03" name="Shape 144">
              <a:extLst>
                <a:ext uri="{FF2B5EF4-FFF2-40B4-BE49-F238E27FC236}">
                  <a16:creationId xmlns:a16="http://schemas.microsoft.com/office/drawing/2014/main" id="{073DB233-A109-E244-AEDF-7D816BB19B79}"/>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04" name="Shape 145">
              <a:extLst>
                <a:ext uri="{FF2B5EF4-FFF2-40B4-BE49-F238E27FC236}">
                  <a16:creationId xmlns:a16="http://schemas.microsoft.com/office/drawing/2014/main" id="{33E66BFF-67F1-064F-A923-BADA6357D384}"/>
                </a:ext>
              </a:extLst>
            </p:cNvPr>
            <p:cNvSpPr/>
            <p:nvPr/>
          </p:nvSpPr>
          <p:spPr>
            <a:xfrm>
              <a:off x="385152" y="-1039931"/>
              <a:ext cx="11084525"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06" name="Shape 147">
              <a:extLst>
                <a:ext uri="{FF2B5EF4-FFF2-40B4-BE49-F238E27FC236}">
                  <a16:creationId xmlns:a16="http://schemas.microsoft.com/office/drawing/2014/main" id="{69F87715-FDC3-0A45-992A-9924332E38FA}"/>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7" name="Shape 148">
              <a:extLst>
                <a:ext uri="{FF2B5EF4-FFF2-40B4-BE49-F238E27FC236}">
                  <a16:creationId xmlns:a16="http://schemas.microsoft.com/office/drawing/2014/main" id="{5098EAA4-4814-B243-A713-E543EA82100A}"/>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08" name="Shape 149">
              <a:extLst>
                <a:ext uri="{FF2B5EF4-FFF2-40B4-BE49-F238E27FC236}">
                  <a16:creationId xmlns:a16="http://schemas.microsoft.com/office/drawing/2014/main" id="{2E133ECE-A381-0F49-9C6B-F9FEAE2113E2}"/>
                </a:ext>
              </a:extLst>
            </p:cNvPr>
            <p:cNvSpPr/>
            <p:nvPr/>
          </p:nvSpPr>
          <p:spPr>
            <a:xfrm>
              <a:off x="20531769" y="3781995"/>
              <a:ext cx="3690113"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09" name="Shape 150">
              <a:extLst>
                <a:ext uri="{FF2B5EF4-FFF2-40B4-BE49-F238E27FC236}">
                  <a16:creationId xmlns:a16="http://schemas.microsoft.com/office/drawing/2014/main" id="{1C47B2BE-415B-3F4F-A07F-7552A4D476F3}"/>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10" name="Shape 151">
              <a:extLst>
                <a:ext uri="{FF2B5EF4-FFF2-40B4-BE49-F238E27FC236}">
                  <a16:creationId xmlns:a16="http://schemas.microsoft.com/office/drawing/2014/main" id="{94131F1C-21E4-1448-862E-C07F0D02745E}"/>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1" name="Shape 152">
              <a:extLst>
                <a:ext uri="{FF2B5EF4-FFF2-40B4-BE49-F238E27FC236}">
                  <a16:creationId xmlns:a16="http://schemas.microsoft.com/office/drawing/2014/main" id="{DADC8C44-3BBE-E944-92D6-C75E21C496E9}"/>
                </a:ext>
              </a:extLst>
            </p:cNvPr>
            <p:cNvSpPr/>
            <p:nvPr/>
          </p:nvSpPr>
          <p:spPr>
            <a:xfrm>
              <a:off x="369844" y="1408182"/>
              <a:ext cx="1398591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12" name="Shape 153">
              <a:extLst>
                <a:ext uri="{FF2B5EF4-FFF2-40B4-BE49-F238E27FC236}">
                  <a16:creationId xmlns:a16="http://schemas.microsoft.com/office/drawing/2014/main" id="{5C69DF42-EF54-CB49-AEA5-72D05A66D5D4}"/>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3" name="Shape 154">
              <a:extLst>
                <a:ext uri="{FF2B5EF4-FFF2-40B4-BE49-F238E27FC236}">
                  <a16:creationId xmlns:a16="http://schemas.microsoft.com/office/drawing/2014/main" id="{E997F445-9439-7647-872E-16B48BC98B22}"/>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14" name="Shape 155">
              <a:extLst>
                <a:ext uri="{FF2B5EF4-FFF2-40B4-BE49-F238E27FC236}">
                  <a16:creationId xmlns:a16="http://schemas.microsoft.com/office/drawing/2014/main" id="{92B8CE3F-A346-C84F-81AF-21D98B110F89}"/>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15" name="Shape 156">
              <a:extLst>
                <a:ext uri="{FF2B5EF4-FFF2-40B4-BE49-F238E27FC236}">
                  <a16:creationId xmlns:a16="http://schemas.microsoft.com/office/drawing/2014/main" id="{F9B70CC1-0310-D14B-B470-E022281B17F6}"/>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16" name="Shape 157">
              <a:extLst>
                <a:ext uri="{FF2B5EF4-FFF2-40B4-BE49-F238E27FC236}">
                  <a16:creationId xmlns:a16="http://schemas.microsoft.com/office/drawing/2014/main" id="{3E70347F-E1D2-344A-86FD-68AE0B6C1080}"/>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17" name="Shape 158">
              <a:extLst>
                <a:ext uri="{FF2B5EF4-FFF2-40B4-BE49-F238E27FC236}">
                  <a16:creationId xmlns:a16="http://schemas.microsoft.com/office/drawing/2014/main" id="{4DF58380-8AEF-FB41-9836-C36526D91DAD}"/>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18" name="Shape 159">
              <a:extLst>
                <a:ext uri="{FF2B5EF4-FFF2-40B4-BE49-F238E27FC236}">
                  <a16:creationId xmlns:a16="http://schemas.microsoft.com/office/drawing/2014/main" id="{3A102A45-E2FE-3242-A509-90B8B05135C7}"/>
                </a:ext>
              </a:extLst>
            </p:cNvPr>
            <p:cNvSpPr/>
            <p:nvPr/>
          </p:nvSpPr>
          <p:spPr>
            <a:xfrm>
              <a:off x="14355762"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19" name="Shape 163">
              <a:extLst>
                <a:ext uri="{FF2B5EF4-FFF2-40B4-BE49-F238E27FC236}">
                  <a16:creationId xmlns:a16="http://schemas.microsoft.com/office/drawing/2014/main" id="{BA4DE67F-3D7D-934E-B87D-CE22CCF84092}"/>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63" name="Shape 127">
            <a:extLst>
              <a:ext uri="{FF2B5EF4-FFF2-40B4-BE49-F238E27FC236}">
                <a16:creationId xmlns:a16="http://schemas.microsoft.com/office/drawing/2014/main" id="{15F81895-E041-694B-A766-86A2540B4E67}"/>
              </a:ext>
            </a:extLst>
          </p:cNvPr>
          <p:cNvSpPr/>
          <p:nvPr/>
        </p:nvSpPr>
        <p:spPr>
          <a:xfrm>
            <a:off x="16334649" y="12351216"/>
            <a:ext cx="7535780"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a:t>
            </a:r>
            <a:r>
              <a:rPr lang="en-AU" dirty="0" err="1"/>
              <a:t>qmnpqDwla_E</a:t>
            </a:r>
            <a:endParaRPr lang="en-AU"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127">
            <a:extLst>
              <a:ext uri="{FF2B5EF4-FFF2-40B4-BE49-F238E27FC236}">
                <a16:creationId xmlns:a16="http://schemas.microsoft.com/office/drawing/2014/main" id="{E0B523C3-19BE-7149-B901-77811C587537}"/>
              </a:ext>
            </a:extLst>
          </p:cNvPr>
          <p:cNvSpPr/>
          <p:nvPr/>
        </p:nvSpPr>
        <p:spPr>
          <a:xfrm>
            <a:off x="16334649" y="12351216"/>
            <a:ext cx="7535780"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a:t>
            </a:r>
            <a:r>
              <a:rPr lang="en-AU" dirty="0" err="1"/>
              <a:t>qmnpqDwla_E</a:t>
            </a:r>
            <a:endParaRPr lang="en-AU" dirty="0"/>
          </a:p>
        </p:txBody>
      </p:sp>
      <p:sp>
        <p:nvSpPr>
          <p:cNvPr id="89" name="Shape 160">
            <a:extLst>
              <a:ext uri="{FF2B5EF4-FFF2-40B4-BE49-F238E27FC236}">
                <a16:creationId xmlns:a16="http://schemas.microsoft.com/office/drawing/2014/main" id="{E0CB7D00-4565-8E4B-A6F7-64A407FD28CE}"/>
              </a:ext>
            </a:extLst>
          </p:cNvPr>
          <p:cNvSpPr/>
          <p:nvPr/>
        </p:nvSpPr>
        <p:spPr>
          <a:xfrm>
            <a:off x="270061"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90" name="Shape 164">
            <a:extLst>
              <a:ext uri="{FF2B5EF4-FFF2-40B4-BE49-F238E27FC236}">
                <a16:creationId xmlns:a16="http://schemas.microsoft.com/office/drawing/2014/main" id="{C076CA32-BC4B-884F-A69C-E685D86EF3DD}"/>
              </a:ext>
            </a:extLst>
          </p:cNvPr>
          <p:cNvSpPr/>
          <p:nvPr/>
        </p:nvSpPr>
        <p:spPr>
          <a:xfrm>
            <a:off x="16366997"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91" name="Shape 165">
            <a:extLst>
              <a:ext uri="{FF2B5EF4-FFF2-40B4-BE49-F238E27FC236}">
                <a16:creationId xmlns:a16="http://schemas.microsoft.com/office/drawing/2014/main" id="{234CE1C6-9ECA-A147-BF51-08271D3F5A64}"/>
              </a:ext>
            </a:extLst>
          </p:cNvPr>
          <p:cNvSpPr/>
          <p:nvPr/>
        </p:nvSpPr>
        <p:spPr>
          <a:xfrm>
            <a:off x="19220245" y="10296314"/>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5 mins</a:t>
            </a:r>
            <a:r>
              <a:rPr dirty="0"/>
              <a:t>] </a:t>
            </a:r>
          </a:p>
        </p:txBody>
      </p:sp>
      <p:sp>
        <p:nvSpPr>
          <p:cNvPr id="92" name="Shape 166">
            <a:extLst>
              <a:ext uri="{FF2B5EF4-FFF2-40B4-BE49-F238E27FC236}">
                <a16:creationId xmlns:a16="http://schemas.microsoft.com/office/drawing/2014/main" id="{07E13A95-E711-E94B-9DE8-66BB09B9E05D}"/>
              </a:ext>
            </a:extLst>
          </p:cNvPr>
          <p:cNvSpPr/>
          <p:nvPr/>
        </p:nvSpPr>
        <p:spPr>
          <a:xfrm>
            <a:off x="346282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93" name="Shape 167">
            <a:extLst>
              <a:ext uri="{FF2B5EF4-FFF2-40B4-BE49-F238E27FC236}">
                <a16:creationId xmlns:a16="http://schemas.microsoft.com/office/drawing/2014/main" id="{4EAB2006-4907-1D41-B902-7E68FEC8F15A}"/>
              </a:ext>
            </a:extLst>
          </p:cNvPr>
          <p:cNvSpPr/>
          <p:nvPr/>
        </p:nvSpPr>
        <p:spPr>
          <a:xfrm>
            <a:off x="6708835"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94" name="Shape 168">
            <a:extLst>
              <a:ext uri="{FF2B5EF4-FFF2-40B4-BE49-F238E27FC236}">
                <a16:creationId xmlns:a16="http://schemas.microsoft.com/office/drawing/2014/main" id="{6DA1DC8F-D4C6-FA40-BECB-D1BC0E76F833}"/>
              </a:ext>
            </a:extLst>
          </p:cNvPr>
          <p:cNvSpPr/>
          <p:nvPr/>
        </p:nvSpPr>
        <p:spPr>
          <a:xfrm>
            <a:off x="9928222"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95" name="Shape 169">
            <a:extLst>
              <a:ext uri="{FF2B5EF4-FFF2-40B4-BE49-F238E27FC236}">
                <a16:creationId xmlns:a16="http://schemas.microsoft.com/office/drawing/2014/main" id="{EB49A41F-E280-5A47-B26E-C343736B12DD}"/>
              </a:ext>
            </a:extLst>
          </p:cNvPr>
          <p:cNvSpPr/>
          <p:nvPr/>
        </p:nvSpPr>
        <p:spPr>
          <a:xfrm>
            <a:off x="1314760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grpSp>
        <p:nvGrpSpPr>
          <p:cNvPr id="2" name="Group 1">
            <a:extLst>
              <a:ext uri="{FF2B5EF4-FFF2-40B4-BE49-F238E27FC236}">
                <a16:creationId xmlns:a16="http://schemas.microsoft.com/office/drawing/2014/main" id="{537B8C9A-BFA3-5941-86C5-DFC755D02121}"/>
              </a:ext>
            </a:extLst>
          </p:cNvPr>
          <p:cNvGrpSpPr/>
          <p:nvPr/>
        </p:nvGrpSpPr>
        <p:grpSpPr>
          <a:xfrm>
            <a:off x="1334644" y="-62841"/>
            <a:ext cx="21354888" cy="10296469"/>
            <a:chOff x="1334644" y="-62841"/>
            <a:chExt cx="21354888" cy="10296469"/>
          </a:xfrm>
        </p:grpSpPr>
        <p:sp>
          <p:nvSpPr>
            <p:cNvPr id="304" name="Shape 304"/>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1" name="Shape 311"/>
            <p:cNvSpPr/>
            <p:nvPr/>
          </p:nvSpPr>
          <p:spPr>
            <a:xfrm>
              <a:off x="1334644" y="6636377"/>
              <a:ext cx="21354888" cy="211403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p:txBody>
        </p:sp>
        <p:sp>
          <p:nvSpPr>
            <p:cNvPr id="318" name="Shape 318"/>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9" name="Shape 319"/>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20" name="Shape 320"/>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321" name="Shape 321"/>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22" name="Shape 322"/>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23" name="Shape 323"/>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4" name="Shape 324"/>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28" name="Shape 328"/>
            <p:cNvSpPr/>
            <p:nvPr/>
          </p:nvSpPr>
          <p:spPr>
            <a:xfrm>
              <a:off x="17575150" y="9195086"/>
              <a:ext cx="1038541" cy="1038542"/>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27" name="Shape 327"/>
          <p:cNvSpPr/>
          <p:nvPr/>
        </p:nvSpPr>
        <p:spPr>
          <a:xfrm>
            <a:off x="16250539"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1" name="Group 40">
            <a:extLst>
              <a:ext uri="{FF2B5EF4-FFF2-40B4-BE49-F238E27FC236}">
                <a16:creationId xmlns:a16="http://schemas.microsoft.com/office/drawing/2014/main" id="{B253E530-55A7-5C40-9A30-620B16280182}"/>
              </a:ext>
            </a:extLst>
          </p:cNvPr>
          <p:cNvGrpSpPr/>
          <p:nvPr/>
        </p:nvGrpSpPr>
        <p:grpSpPr>
          <a:xfrm>
            <a:off x="385152" y="-1039931"/>
            <a:ext cx="24348987" cy="11273559"/>
            <a:chOff x="385152" y="-1039931"/>
            <a:chExt cx="24348987" cy="11273559"/>
          </a:xfrm>
        </p:grpSpPr>
        <p:sp>
          <p:nvSpPr>
            <p:cNvPr id="42" name="Shape 139">
              <a:extLst>
                <a:ext uri="{FF2B5EF4-FFF2-40B4-BE49-F238E27FC236}">
                  <a16:creationId xmlns:a16="http://schemas.microsoft.com/office/drawing/2014/main" id="{47FE9173-A09C-3949-9E74-D5DB41663530}"/>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3" name="Shape 140">
              <a:extLst>
                <a:ext uri="{FF2B5EF4-FFF2-40B4-BE49-F238E27FC236}">
                  <a16:creationId xmlns:a16="http://schemas.microsoft.com/office/drawing/2014/main" id="{BDA51520-4E8D-9F4D-AB3E-F5AD16071959}"/>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4" name="Shape 141">
              <a:extLst>
                <a:ext uri="{FF2B5EF4-FFF2-40B4-BE49-F238E27FC236}">
                  <a16:creationId xmlns:a16="http://schemas.microsoft.com/office/drawing/2014/main" id="{19DFE1E7-488E-B945-892B-D6CFB0648A8E}"/>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51FAB1B7-CF9E-4044-AB8F-D684BD0CE83E}"/>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62</a:t>
              </a:r>
              <a:endParaRPr dirty="0"/>
            </a:p>
          </p:txBody>
        </p:sp>
        <p:sp>
          <p:nvSpPr>
            <p:cNvPr id="48" name="Shape 145">
              <a:extLst>
                <a:ext uri="{FF2B5EF4-FFF2-40B4-BE49-F238E27FC236}">
                  <a16:creationId xmlns:a16="http://schemas.microsoft.com/office/drawing/2014/main" id="{93CF7201-2381-644A-BE74-016C1D278646}"/>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0" name="Shape 147">
              <a:extLst>
                <a:ext uri="{FF2B5EF4-FFF2-40B4-BE49-F238E27FC236}">
                  <a16:creationId xmlns:a16="http://schemas.microsoft.com/office/drawing/2014/main" id="{B114CE7D-BECC-AF44-A7D3-B5EF2C314EB5}"/>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1" name="Shape 148">
              <a:extLst>
                <a:ext uri="{FF2B5EF4-FFF2-40B4-BE49-F238E27FC236}">
                  <a16:creationId xmlns:a16="http://schemas.microsoft.com/office/drawing/2014/main" id="{095F1FF9-C04B-2A44-A022-15C82524964C}"/>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2" name="Shape 149">
              <a:extLst>
                <a:ext uri="{FF2B5EF4-FFF2-40B4-BE49-F238E27FC236}">
                  <a16:creationId xmlns:a16="http://schemas.microsoft.com/office/drawing/2014/main" id="{28033F71-CDC5-1340-B7BB-9D0BD4425116}"/>
                </a:ext>
              </a:extLst>
            </p:cNvPr>
            <p:cNvSpPr/>
            <p:nvPr/>
          </p:nvSpPr>
          <p:spPr>
            <a:xfrm>
              <a:off x="21190605" y="3689662"/>
              <a:ext cx="3031277" cy="125226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A partner, pen</a:t>
              </a:r>
              <a:endParaRPr lang="en-AU" sz="2400" dirty="0">
                <a:latin typeface="Montserrat Medium"/>
                <a:ea typeface="Montserrat Medium"/>
                <a:cs typeface="Montserrat Medium"/>
                <a:sym typeface="Montserrat Medium"/>
              </a:endParaRPr>
            </a:p>
            <a:p>
              <a:pPr marR="254000" algn="r">
                <a:defRPr sz="3000" b="0">
                  <a:solidFill>
                    <a:srgbClr val="FFFFFF"/>
                  </a:solidFill>
                  <a:latin typeface="Montserrat Bold"/>
                  <a:ea typeface="Montserrat Bold"/>
                  <a:cs typeface="Montserrat Bold"/>
                  <a:sym typeface="Montserrat Bold"/>
                </a:defRPr>
              </a:pPr>
              <a:endParaRPr sz="2400" dirty="0">
                <a:latin typeface="Montserrat Medium"/>
                <a:ea typeface="Montserrat Medium"/>
                <a:cs typeface="Montserrat Medium"/>
                <a:sym typeface="Montserrat Medium"/>
              </a:endParaRPr>
            </a:p>
          </p:txBody>
        </p:sp>
        <p:sp>
          <p:nvSpPr>
            <p:cNvPr id="56" name="Shape 153">
              <a:extLst>
                <a:ext uri="{FF2B5EF4-FFF2-40B4-BE49-F238E27FC236}">
                  <a16:creationId xmlns:a16="http://schemas.microsoft.com/office/drawing/2014/main" id="{D1A7B865-FBD5-9D48-AF29-AA2AFFB534C0}"/>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C7184EC2-FC47-574F-92C3-5D72A9F8A53A}"/>
                </a:ext>
              </a:extLst>
            </p:cNvPr>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748CF284-EE5F-C548-B942-19507F744750}"/>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2338CF58-8A76-6445-8CDF-04424CC6F2ED}"/>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0CB69E1C-0CAC-BF47-A515-FFE9006D2AF0}"/>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90D3C91C-EBA2-FB40-8D09-BA489869922F}"/>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84229022-2FBA-D540-AA2B-5000858F9DAE}"/>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BD89E168-EF69-0349-975A-3293B2B20064}"/>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96" name="Picture 95" descr="A person holding a pair of glasses&#10;&#10;Description automatically generated with low confidence">
            <a:extLst>
              <a:ext uri="{FF2B5EF4-FFF2-40B4-BE49-F238E27FC236}">
                <a16:creationId xmlns:a16="http://schemas.microsoft.com/office/drawing/2014/main" id="{AE14AB8E-11C5-5344-A37B-F72DC28E4830}"/>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97" name="Group 96">
            <a:extLst>
              <a:ext uri="{FF2B5EF4-FFF2-40B4-BE49-F238E27FC236}">
                <a16:creationId xmlns:a16="http://schemas.microsoft.com/office/drawing/2014/main" id="{FEB3B1CA-5A08-FD4B-9015-52A7491822C6}"/>
              </a:ext>
            </a:extLst>
          </p:cNvPr>
          <p:cNvGrpSpPr/>
          <p:nvPr/>
        </p:nvGrpSpPr>
        <p:grpSpPr>
          <a:xfrm>
            <a:off x="-125702" y="-1039931"/>
            <a:ext cx="24859841" cy="11273559"/>
            <a:chOff x="-125702" y="-1039931"/>
            <a:chExt cx="24859841" cy="11273559"/>
          </a:xfrm>
        </p:grpSpPr>
        <p:sp>
          <p:nvSpPr>
            <p:cNvPr id="98" name="Shape 139">
              <a:extLst>
                <a:ext uri="{FF2B5EF4-FFF2-40B4-BE49-F238E27FC236}">
                  <a16:creationId xmlns:a16="http://schemas.microsoft.com/office/drawing/2014/main" id="{8321B20A-91A1-1743-8525-E33EA479495D}"/>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9" name="Shape 140">
              <a:extLst>
                <a:ext uri="{FF2B5EF4-FFF2-40B4-BE49-F238E27FC236}">
                  <a16:creationId xmlns:a16="http://schemas.microsoft.com/office/drawing/2014/main" id="{5BFD6368-4969-104B-86B9-95675C86F0D8}"/>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0" name="Shape 141">
              <a:extLst>
                <a:ext uri="{FF2B5EF4-FFF2-40B4-BE49-F238E27FC236}">
                  <a16:creationId xmlns:a16="http://schemas.microsoft.com/office/drawing/2014/main" id="{228C7E54-BF29-5542-84E7-C50A3B7176AB}"/>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1" name="Shape 142">
              <a:extLst>
                <a:ext uri="{FF2B5EF4-FFF2-40B4-BE49-F238E27FC236}">
                  <a16:creationId xmlns:a16="http://schemas.microsoft.com/office/drawing/2014/main" id="{71620760-CA8C-5344-9604-8392F9255F28}"/>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02" name="Shape 143">
              <a:extLst>
                <a:ext uri="{FF2B5EF4-FFF2-40B4-BE49-F238E27FC236}">
                  <a16:creationId xmlns:a16="http://schemas.microsoft.com/office/drawing/2014/main" id="{3037BFAF-F639-1543-A067-1024ECB289CA}"/>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03" name="Shape 144">
              <a:extLst>
                <a:ext uri="{FF2B5EF4-FFF2-40B4-BE49-F238E27FC236}">
                  <a16:creationId xmlns:a16="http://schemas.microsoft.com/office/drawing/2014/main" id="{9B1DBEC1-42B8-1341-B468-5B62E99ED230}"/>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04" name="Shape 145">
              <a:extLst>
                <a:ext uri="{FF2B5EF4-FFF2-40B4-BE49-F238E27FC236}">
                  <a16:creationId xmlns:a16="http://schemas.microsoft.com/office/drawing/2014/main" id="{51A534A9-A419-6E4B-AB41-DA42D738D207}"/>
                </a:ext>
              </a:extLst>
            </p:cNvPr>
            <p:cNvSpPr/>
            <p:nvPr/>
          </p:nvSpPr>
          <p:spPr>
            <a:xfrm>
              <a:off x="385152" y="-1039931"/>
              <a:ext cx="11084525"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06" name="Shape 147">
              <a:extLst>
                <a:ext uri="{FF2B5EF4-FFF2-40B4-BE49-F238E27FC236}">
                  <a16:creationId xmlns:a16="http://schemas.microsoft.com/office/drawing/2014/main" id="{3031D73B-C8E9-DE4B-9F50-72638E165675}"/>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7" name="Shape 148">
              <a:extLst>
                <a:ext uri="{FF2B5EF4-FFF2-40B4-BE49-F238E27FC236}">
                  <a16:creationId xmlns:a16="http://schemas.microsoft.com/office/drawing/2014/main" id="{B3E25A2C-CA61-8D4C-9210-FE577D1F92B5}"/>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08" name="Shape 149">
              <a:extLst>
                <a:ext uri="{FF2B5EF4-FFF2-40B4-BE49-F238E27FC236}">
                  <a16:creationId xmlns:a16="http://schemas.microsoft.com/office/drawing/2014/main" id="{B7441391-C0AC-4B4E-B9EB-CF4436E80A64}"/>
                </a:ext>
              </a:extLst>
            </p:cNvPr>
            <p:cNvSpPr/>
            <p:nvPr/>
          </p:nvSpPr>
          <p:spPr>
            <a:xfrm>
              <a:off x="20531769" y="3781995"/>
              <a:ext cx="3690113"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09" name="Shape 150">
              <a:extLst>
                <a:ext uri="{FF2B5EF4-FFF2-40B4-BE49-F238E27FC236}">
                  <a16:creationId xmlns:a16="http://schemas.microsoft.com/office/drawing/2014/main" id="{9E45F0E5-11A4-CE44-ADD3-D43B88D56E4B}"/>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10" name="Shape 151">
              <a:extLst>
                <a:ext uri="{FF2B5EF4-FFF2-40B4-BE49-F238E27FC236}">
                  <a16:creationId xmlns:a16="http://schemas.microsoft.com/office/drawing/2014/main" id="{9B12E507-E7C1-334B-9F32-FA67244C9106}"/>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1" name="Shape 152">
              <a:extLst>
                <a:ext uri="{FF2B5EF4-FFF2-40B4-BE49-F238E27FC236}">
                  <a16:creationId xmlns:a16="http://schemas.microsoft.com/office/drawing/2014/main" id="{31B189BC-D4FC-4D4F-A246-5D792E8F2F98}"/>
                </a:ext>
              </a:extLst>
            </p:cNvPr>
            <p:cNvSpPr/>
            <p:nvPr/>
          </p:nvSpPr>
          <p:spPr>
            <a:xfrm>
              <a:off x="369844" y="1408182"/>
              <a:ext cx="1398591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12" name="Shape 153">
              <a:extLst>
                <a:ext uri="{FF2B5EF4-FFF2-40B4-BE49-F238E27FC236}">
                  <a16:creationId xmlns:a16="http://schemas.microsoft.com/office/drawing/2014/main" id="{3B6C6C82-0BB6-CF4D-AEE1-D81B07FFD519}"/>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3" name="Shape 154">
              <a:extLst>
                <a:ext uri="{FF2B5EF4-FFF2-40B4-BE49-F238E27FC236}">
                  <a16:creationId xmlns:a16="http://schemas.microsoft.com/office/drawing/2014/main" id="{91E32D28-4FED-AE48-BDA5-14B9EA75A002}"/>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14" name="Shape 155">
              <a:extLst>
                <a:ext uri="{FF2B5EF4-FFF2-40B4-BE49-F238E27FC236}">
                  <a16:creationId xmlns:a16="http://schemas.microsoft.com/office/drawing/2014/main" id="{ABF2F42F-0DD3-764F-9F55-AB9B8D622EB5}"/>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15" name="Shape 156">
              <a:extLst>
                <a:ext uri="{FF2B5EF4-FFF2-40B4-BE49-F238E27FC236}">
                  <a16:creationId xmlns:a16="http://schemas.microsoft.com/office/drawing/2014/main" id="{E9AE4EAD-9102-2C42-9558-034455FD9450}"/>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16" name="Shape 157">
              <a:extLst>
                <a:ext uri="{FF2B5EF4-FFF2-40B4-BE49-F238E27FC236}">
                  <a16:creationId xmlns:a16="http://schemas.microsoft.com/office/drawing/2014/main" id="{CB85B79F-B1EA-5B44-A0E7-FEEE07AD3D5F}"/>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17" name="Shape 158">
              <a:extLst>
                <a:ext uri="{FF2B5EF4-FFF2-40B4-BE49-F238E27FC236}">
                  <a16:creationId xmlns:a16="http://schemas.microsoft.com/office/drawing/2014/main" id="{C7F3771B-8602-1948-9414-E557643F2E0A}"/>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18" name="Shape 159">
              <a:extLst>
                <a:ext uri="{FF2B5EF4-FFF2-40B4-BE49-F238E27FC236}">
                  <a16:creationId xmlns:a16="http://schemas.microsoft.com/office/drawing/2014/main" id="{9FE0B82F-1650-5343-A059-64168D96802F}"/>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19" name="Shape 163">
              <a:extLst>
                <a:ext uri="{FF2B5EF4-FFF2-40B4-BE49-F238E27FC236}">
                  <a16:creationId xmlns:a16="http://schemas.microsoft.com/office/drawing/2014/main" id="{0C58FC0E-4F60-BE4E-8979-9B921B583C23}"/>
                </a:ext>
              </a:extLst>
            </p:cNvPr>
            <p:cNvSpPr/>
            <p:nvPr/>
          </p:nvSpPr>
          <p:spPr>
            <a:xfrm>
              <a:off x="17575150" y="9195086"/>
              <a:ext cx="1038541" cy="1038542"/>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127">
            <a:extLst>
              <a:ext uri="{FF2B5EF4-FFF2-40B4-BE49-F238E27FC236}">
                <a16:creationId xmlns:a16="http://schemas.microsoft.com/office/drawing/2014/main" id="{574AC4C6-E2C5-2545-98BE-3972CA80C2A9}"/>
              </a:ext>
            </a:extLst>
          </p:cNvPr>
          <p:cNvSpPr/>
          <p:nvPr/>
        </p:nvSpPr>
        <p:spPr>
          <a:xfrm>
            <a:off x="16334649" y="12351216"/>
            <a:ext cx="7535780"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a:t>
            </a:r>
            <a:r>
              <a:rPr lang="en-AU" dirty="0" err="1"/>
              <a:t>qmnpqDwla_E</a:t>
            </a:r>
            <a:endParaRPr lang="en-AU" dirty="0"/>
          </a:p>
        </p:txBody>
      </p:sp>
      <p:sp>
        <p:nvSpPr>
          <p:cNvPr id="89" name="Shape 160">
            <a:extLst>
              <a:ext uri="{FF2B5EF4-FFF2-40B4-BE49-F238E27FC236}">
                <a16:creationId xmlns:a16="http://schemas.microsoft.com/office/drawing/2014/main" id="{6BE3AB44-06E3-8B45-A575-0FCFD3D78EDB}"/>
              </a:ext>
            </a:extLst>
          </p:cNvPr>
          <p:cNvSpPr/>
          <p:nvPr/>
        </p:nvSpPr>
        <p:spPr>
          <a:xfrm>
            <a:off x="270061"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90" name="Shape 164">
            <a:extLst>
              <a:ext uri="{FF2B5EF4-FFF2-40B4-BE49-F238E27FC236}">
                <a16:creationId xmlns:a16="http://schemas.microsoft.com/office/drawing/2014/main" id="{12255062-546C-0D40-8245-B4587F1A871F}"/>
              </a:ext>
            </a:extLst>
          </p:cNvPr>
          <p:cNvSpPr/>
          <p:nvPr/>
        </p:nvSpPr>
        <p:spPr>
          <a:xfrm>
            <a:off x="16366997"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91" name="Shape 165">
            <a:extLst>
              <a:ext uri="{FF2B5EF4-FFF2-40B4-BE49-F238E27FC236}">
                <a16:creationId xmlns:a16="http://schemas.microsoft.com/office/drawing/2014/main" id="{D70C0B0D-0F60-E144-8323-AAAC61EB92CF}"/>
              </a:ext>
            </a:extLst>
          </p:cNvPr>
          <p:cNvSpPr/>
          <p:nvPr/>
        </p:nvSpPr>
        <p:spPr>
          <a:xfrm>
            <a:off x="19220245" y="10296314"/>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92" name="Shape 166">
            <a:extLst>
              <a:ext uri="{FF2B5EF4-FFF2-40B4-BE49-F238E27FC236}">
                <a16:creationId xmlns:a16="http://schemas.microsoft.com/office/drawing/2014/main" id="{7A2C3CC2-2654-764F-B0B9-9C023F36D7F0}"/>
              </a:ext>
            </a:extLst>
          </p:cNvPr>
          <p:cNvSpPr/>
          <p:nvPr/>
        </p:nvSpPr>
        <p:spPr>
          <a:xfrm>
            <a:off x="346282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93" name="Shape 167">
            <a:extLst>
              <a:ext uri="{FF2B5EF4-FFF2-40B4-BE49-F238E27FC236}">
                <a16:creationId xmlns:a16="http://schemas.microsoft.com/office/drawing/2014/main" id="{1E210EF8-B646-CA49-8BA4-FC5A5FC08D9A}"/>
              </a:ext>
            </a:extLst>
          </p:cNvPr>
          <p:cNvSpPr/>
          <p:nvPr/>
        </p:nvSpPr>
        <p:spPr>
          <a:xfrm>
            <a:off x="6708835"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94" name="Shape 168">
            <a:extLst>
              <a:ext uri="{FF2B5EF4-FFF2-40B4-BE49-F238E27FC236}">
                <a16:creationId xmlns:a16="http://schemas.microsoft.com/office/drawing/2014/main" id="{DB35066D-5C38-FA49-B693-F2FC88459518}"/>
              </a:ext>
            </a:extLst>
          </p:cNvPr>
          <p:cNvSpPr/>
          <p:nvPr/>
        </p:nvSpPr>
        <p:spPr>
          <a:xfrm>
            <a:off x="9928222"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95" name="Shape 169">
            <a:extLst>
              <a:ext uri="{FF2B5EF4-FFF2-40B4-BE49-F238E27FC236}">
                <a16:creationId xmlns:a16="http://schemas.microsoft.com/office/drawing/2014/main" id="{717405C0-0D52-7D49-9BED-EEC028283B7C}"/>
              </a:ext>
            </a:extLst>
          </p:cNvPr>
          <p:cNvSpPr/>
          <p:nvPr/>
        </p:nvSpPr>
        <p:spPr>
          <a:xfrm>
            <a:off x="13147609" y="10296314"/>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grpSp>
        <p:nvGrpSpPr>
          <p:cNvPr id="2" name="Group 1">
            <a:extLst>
              <a:ext uri="{FF2B5EF4-FFF2-40B4-BE49-F238E27FC236}">
                <a16:creationId xmlns:a16="http://schemas.microsoft.com/office/drawing/2014/main" id="{A1649117-8B7A-914F-8C73-01774E3231FD}"/>
              </a:ext>
            </a:extLst>
          </p:cNvPr>
          <p:cNvGrpSpPr/>
          <p:nvPr/>
        </p:nvGrpSpPr>
        <p:grpSpPr>
          <a:xfrm>
            <a:off x="1334644" y="-62841"/>
            <a:ext cx="21354888" cy="10296469"/>
            <a:chOff x="1334644" y="-62841"/>
            <a:chExt cx="21354888" cy="10296469"/>
          </a:xfrm>
        </p:grpSpPr>
        <p:sp>
          <p:nvSpPr>
            <p:cNvPr id="337" name="Shape 337"/>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44" name="Shape 344"/>
            <p:cNvSpPr/>
            <p:nvPr/>
          </p:nvSpPr>
          <p:spPr>
            <a:xfrm>
              <a:off x="1334644" y="6636377"/>
              <a:ext cx="21354888"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a:p>
              <a:endParaRPr lang="en-AU" dirty="0"/>
            </a:p>
          </p:txBody>
        </p:sp>
        <p:sp>
          <p:nvSpPr>
            <p:cNvPr id="351" name="Shape 351"/>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2" name="Shape 352"/>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53" name="Shape 353"/>
            <p:cNvSpPr/>
            <p:nvPr/>
          </p:nvSpPr>
          <p:spPr>
            <a:xfrm>
              <a:off x="20794536" y="9195086"/>
              <a:ext cx="1038542"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354" name="Shape 354"/>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55" name="Shape 355"/>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56" name="Shape 356"/>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57" name="Shape 357"/>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61" name="Shape 361"/>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60" name="Shape 360"/>
          <p:cNvSpPr/>
          <p:nvPr/>
        </p:nvSpPr>
        <p:spPr>
          <a:xfrm>
            <a:off x="19469925" y="10985883"/>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1" name="Group 40">
            <a:extLst>
              <a:ext uri="{FF2B5EF4-FFF2-40B4-BE49-F238E27FC236}">
                <a16:creationId xmlns:a16="http://schemas.microsoft.com/office/drawing/2014/main" id="{786CCD7E-AD73-6948-B009-37F722AD1343}"/>
              </a:ext>
            </a:extLst>
          </p:cNvPr>
          <p:cNvGrpSpPr/>
          <p:nvPr/>
        </p:nvGrpSpPr>
        <p:grpSpPr>
          <a:xfrm>
            <a:off x="385152" y="-1039931"/>
            <a:ext cx="24348987" cy="11273559"/>
            <a:chOff x="385152" y="-1039931"/>
            <a:chExt cx="24348987" cy="11273559"/>
          </a:xfrm>
        </p:grpSpPr>
        <p:sp>
          <p:nvSpPr>
            <p:cNvPr id="42" name="Shape 139">
              <a:extLst>
                <a:ext uri="{FF2B5EF4-FFF2-40B4-BE49-F238E27FC236}">
                  <a16:creationId xmlns:a16="http://schemas.microsoft.com/office/drawing/2014/main" id="{2BDDD308-7204-A247-9EED-850ADCBAB6B2}"/>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3" name="Shape 140">
              <a:extLst>
                <a:ext uri="{FF2B5EF4-FFF2-40B4-BE49-F238E27FC236}">
                  <a16:creationId xmlns:a16="http://schemas.microsoft.com/office/drawing/2014/main" id="{B6982B9C-62DB-8F4D-ABC4-5491695FC732}"/>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4" name="Shape 141">
              <a:extLst>
                <a:ext uri="{FF2B5EF4-FFF2-40B4-BE49-F238E27FC236}">
                  <a16:creationId xmlns:a16="http://schemas.microsoft.com/office/drawing/2014/main" id="{2BA57040-A409-BE42-99FA-F00178D273A0}"/>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B3B8F605-80BF-DB4D-BDDC-65DA6E6562DC}"/>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62</a:t>
              </a:r>
              <a:endParaRPr dirty="0"/>
            </a:p>
          </p:txBody>
        </p:sp>
        <p:sp>
          <p:nvSpPr>
            <p:cNvPr id="48" name="Shape 145">
              <a:extLst>
                <a:ext uri="{FF2B5EF4-FFF2-40B4-BE49-F238E27FC236}">
                  <a16:creationId xmlns:a16="http://schemas.microsoft.com/office/drawing/2014/main" id="{4559E206-E00F-A146-887B-8179A081E703}"/>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0" name="Shape 147">
              <a:extLst>
                <a:ext uri="{FF2B5EF4-FFF2-40B4-BE49-F238E27FC236}">
                  <a16:creationId xmlns:a16="http://schemas.microsoft.com/office/drawing/2014/main" id="{172F5671-4E98-3E44-80A1-00F093FD13C2}"/>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1" name="Shape 148">
              <a:extLst>
                <a:ext uri="{FF2B5EF4-FFF2-40B4-BE49-F238E27FC236}">
                  <a16:creationId xmlns:a16="http://schemas.microsoft.com/office/drawing/2014/main" id="{EAEBA176-1F03-5942-B13B-FFA11C2EC0B5}"/>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2" name="Shape 149">
              <a:extLst>
                <a:ext uri="{FF2B5EF4-FFF2-40B4-BE49-F238E27FC236}">
                  <a16:creationId xmlns:a16="http://schemas.microsoft.com/office/drawing/2014/main" id="{6D641C5B-A232-0844-8EE6-9E4D9B12E8A8}"/>
                </a:ext>
              </a:extLst>
            </p:cNvPr>
            <p:cNvSpPr/>
            <p:nvPr/>
          </p:nvSpPr>
          <p:spPr>
            <a:xfrm>
              <a:off x="21190605" y="3874328"/>
              <a:ext cx="3031277" cy="882933"/>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A partner, pen</a:t>
              </a:r>
              <a:endParaRPr lang="en-AU" sz="2400" dirty="0">
                <a:latin typeface="Montserrat Medium"/>
                <a:ea typeface="Montserrat Medium"/>
                <a:cs typeface="Montserrat Medium"/>
                <a:sym typeface="Montserrat Medium"/>
              </a:endParaRPr>
            </a:p>
          </p:txBody>
        </p:sp>
        <p:sp>
          <p:nvSpPr>
            <p:cNvPr id="56" name="Shape 153">
              <a:extLst>
                <a:ext uri="{FF2B5EF4-FFF2-40B4-BE49-F238E27FC236}">
                  <a16:creationId xmlns:a16="http://schemas.microsoft.com/office/drawing/2014/main" id="{F113F18E-7AB9-274B-BFB2-8F1FC9A0F557}"/>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53765558-DCE3-0C44-AC0B-80B1C4E728AC}"/>
                </a:ext>
              </a:extLst>
            </p:cNvPr>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983B3EAA-CBDA-7E4C-9255-4E7B8FC44B78}"/>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5BC0876F-4640-994B-8802-85B7BFE4040C}"/>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42FCBA31-8000-A34E-8B8E-9B7400B77BF1}"/>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B81AD3FD-1A60-0B4F-A7C9-1B29BEE9D559}"/>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3374DB8F-6BCB-8044-BBB1-584D14E2F1D5}"/>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74F7AE4B-C0E2-C94C-A4A1-9B13533F57BE}"/>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96" name="Picture 95" descr="A person holding a pair of glasses&#10;&#10;Description automatically generated with low confidence">
            <a:extLst>
              <a:ext uri="{FF2B5EF4-FFF2-40B4-BE49-F238E27FC236}">
                <a16:creationId xmlns:a16="http://schemas.microsoft.com/office/drawing/2014/main" id="{F68B680F-AEC1-1745-B319-84E734C21607}"/>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97" name="Group 96">
            <a:extLst>
              <a:ext uri="{FF2B5EF4-FFF2-40B4-BE49-F238E27FC236}">
                <a16:creationId xmlns:a16="http://schemas.microsoft.com/office/drawing/2014/main" id="{34361B42-AEE7-D74B-B993-53ACFE264AC8}"/>
              </a:ext>
            </a:extLst>
          </p:cNvPr>
          <p:cNvGrpSpPr/>
          <p:nvPr/>
        </p:nvGrpSpPr>
        <p:grpSpPr>
          <a:xfrm>
            <a:off x="-125702" y="-1039931"/>
            <a:ext cx="24859841" cy="11273559"/>
            <a:chOff x="-125702" y="-1039931"/>
            <a:chExt cx="24859841" cy="11273559"/>
          </a:xfrm>
        </p:grpSpPr>
        <p:sp>
          <p:nvSpPr>
            <p:cNvPr id="98" name="Shape 139">
              <a:extLst>
                <a:ext uri="{FF2B5EF4-FFF2-40B4-BE49-F238E27FC236}">
                  <a16:creationId xmlns:a16="http://schemas.microsoft.com/office/drawing/2014/main" id="{32429F4F-837D-E847-9477-FF51A3AF5E87}"/>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9" name="Shape 140">
              <a:extLst>
                <a:ext uri="{FF2B5EF4-FFF2-40B4-BE49-F238E27FC236}">
                  <a16:creationId xmlns:a16="http://schemas.microsoft.com/office/drawing/2014/main" id="{1E62A7E4-DD3F-A943-BBB0-AA7A1315A9F7}"/>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0" name="Shape 141">
              <a:extLst>
                <a:ext uri="{FF2B5EF4-FFF2-40B4-BE49-F238E27FC236}">
                  <a16:creationId xmlns:a16="http://schemas.microsoft.com/office/drawing/2014/main" id="{FD7A0B40-429E-834C-BD38-DA2050B17620}"/>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1" name="Shape 142">
              <a:extLst>
                <a:ext uri="{FF2B5EF4-FFF2-40B4-BE49-F238E27FC236}">
                  <a16:creationId xmlns:a16="http://schemas.microsoft.com/office/drawing/2014/main" id="{89EF55ED-6E4E-294E-AC81-5C5D26CE70DE}"/>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02" name="Shape 143">
              <a:extLst>
                <a:ext uri="{FF2B5EF4-FFF2-40B4-BE49-F238E27FC236}">
                  <a16:creationId xmlns:a16="http://schemas.microsoft.com/office/drawing/2014/main" id="{FFFC2A49-ACEC-0147-90DB-DB9D1C355FE1}"/>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03" name="Shape 144">
              <a:extLst>
                <a:ext uri="{FF2B5EF4-FFF2-40B4-BE49-F238E27FC236}">
                  <a16:creationId xmlns:a16="http://schemas.microsoft.com/office/drawing/2014/main" id="{B0DCBA14-45C9-4742-A782-27FC0C250249}"/>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04" name="Shape 145">
              <a:extLst>
                <a:ext uri="{FF2B5EF4-FFF2-40B4-BE49-F238E27FC236}">
                  <a16:creationId xmlns:a16="http://schemas.microsoft.com/office/drawing/2014/main" id="{D5DBA0C9-75BB-AB45-B94F-E331E33EE40E}"/>
                </a:ext>
              </a:extLst>
            </p:cNvPr>
            <p:cNvSpPr/>
            <p:nvPr/>
          </p:nvSpPr>
          <p:spPr>
            <a:xfrm>
              <a:off x="385152" y="-1039931"/>
              <a:ext cx="11084525"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06" name="Shape 147">
              <a:extLst>
                <a:ext uri="{FF2B5EF4-FFF2-40B4-BE49-F238E27FC236}">
                  <a16:creationId xmlns:a16="http://schemas.microsoft.com/office/drawing/2014/main" id="{A36470B2-ABEB-9444-9E58-CC450CCDA040}"/>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7" name="Shape 148">
              <a:extLst>
                <a:ext uri="{FF2B5EF4-FFF2-40B4-BE49-F238E27FC236}">
                  <a16:creationId xmlns:a16="http://schemas.microsoft.com/office/drawing/2014/main" id="{4573A456-16DE-454F-A998-73364BE3C4E8}"/>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08" name="Shape 149">
              <a:extLst>
                <a:ext uri="{FF2B5EF4-FFF2-40B4-BE49-F238E27FC236}">
                  <a16:creationId xmlns:a16="http://schemas.microsoft.com/office/drawing/2014/main" id="{2531AF22-EE43-184E-91C7-64D31FFE40B2}"/>
                </a:ext>
              </a:extLst>
            </p:cNvPr>
            <p:cNvSpPr/>
            <p:nvPr/>
          </p:nvSpPr>
          <p:spPr>
            <a:xfrm>
              <a:off x="20531769" y="3781995"/>
              <a:ext cx="3690113"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09" name="Shape 150">
              <a:extLst>
                <a:ext uri="{FF2B5EF4-FFF2-40B4-BE49-F238E27FC236}">
                  <a16:creationId xmlns:a16="http://schemas.microsoft.com/office/drawing/2014/main" id="{B71BCD19-5696-E344-AD3A-64A2C4DFFC43}"/>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10" name="Shape 151">
              <a:extLst>
                <a:ext uri="{FF2B5EF4-FFF2-40B4-BE49-F238E27FC236}">
                  <a16:creationId xmlns:a16="http://schemas.microsoft.com/office/drawing/2014/main" id="{818113B1-53A8-CD47-B9AB-78E186196B5E}"/>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1" name="Shape 152">
              <a:extLst>
                <a:ext uri="{FF2B5EF4-FFF2-40B4-BE49-F238E27FC236}">
                  <a16:creationId xmlns:a16="http://schemas.microsoft.com/office/drawing/2014/main" id="{0B9CCFD8-0E8E-964F-A721-5DC5F874B03C}"/>
                </a:ext>
              </a:extLst>
            </p:cNvPr>
            <p:cNvSpPr/>
            <p:nvPr/>
          </p:nvSpPr>
          <p:spPr>
            <a:xfrm>
              <a:off x="369844" y="1408182"/>
              <a:ext cx="1398591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12" name="Shape 153">
              <a:extLst>
                <a:ext uri="{FF2B5EF4-FFF2-40B4-BE49-F238E27FC236}">
                  <a16:creationId xmlns:a16="http://schemas.microsoft.com/office/drawing/2014/main" id="{48468A9D-2751-EC4F-A194-3CC9D1373DA6}"/>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3" name="Shape 154">
              <a:extLst>
                <a:ext uri="{FF2B5EF4-FFF2-40B4-BE49-F238E27FC236}">
                  <a16:creationId xmlns:a16="http://schemas.microsoft.com/office/drawing/2014/main" id="{26312178-686E-1446-961F-F32A0C73FDE4}"/>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14" name="Shape 155">
              <a:extLst>
                <a:ext uri="{FF2B5EF4-FFF2-40B4-BE49-F238E27FC236}">
                  <a16:creationId xmlns:a16="http://schemas.microsoft.com/office/drawing/2014/main" id="{76A157DB-C71A-B54D-B37E-3C42286C1E5B}"/>
                </a:ext>
              </a:extLst>
            </p:cNvPr>
            <p:cNvSpPr/>
            <p:nvPr/>
          </p:nvSpPr>
          <p:spPr>
            <a:xfrm>
              <a:off x="20794536" y="9195086"/>
              <a:ext cx="1038542"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15" name="Shape 156">
              <a:extLst>
                <a:ext uri="{FF2B5EF4-FFF2-40B4-BE49-F238E27FC236}">
                  <a16:creationId xmlns:a16="http://schemas.microsoft.com/office/drawing/2014/main" id="{7758B1F9-208A-C64F-8294-647740FA3DB0}"/>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16" name="Shape 157">
              <a:extLst>
                <a:ext uri="{FF2B5EF4-FFF2-40B4-BE49-F238E27FC236}">
                  <a16:creationId xmlns:a16="http://schemas.microsoft.com/office/drawing/2014/main" id="{0F7B6A62-ED55-A848-BF92-214348AFDAF0}"/>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17" name="Shape 158">
              <a:extLst>
                <a:ext uri="{FF2B5EF4-FFF2-40B4-BE49-F238E27FC236}">
                  <a16:creationId xmlns:a16="http://schemas.microsoft.com/office/drawing/2014/main" id="{AE05B9FC-F788-7B45-ACD0-E505AFBA43D7}"/>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18" name="Shape 159">
              <a:extLst>
                <a:ext uri="{FF2B5EF4-FFF2-40B4-BE49-F238E27FC236}">
                  <a16:creationId xmlns:a16="http://schemas.microsoft.com/office/drawing/2014/main" id="{0B7C5BCE-109F-9E42-A5C5-7D4897A3E6B8}"/>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19" name="Shape 163">
              <a:extLst>
                <a:ext uri="{FF2B5EF4-FFF2-40B4-BE49-F238E27FC236}">
                  <a16:creationId xmlns:a16="http://schemas.microsoft.com/office/drawing/2014/main" id="{7B100C47-E69C-254E-9F9E-8FB8B6F4787A}"/>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TotalTime>
  <Words>1474</Words>
  <Application>Microsoft Macintosh PowerPoint</Application>
  <PresentationFormat>Custom</PresentationFormat>
  <Paragraphs>317</Paragraphs>
  <Slides>11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Helvetica Neue Light</vt:lpstr>
      <vt:lpstr>Montserrat Bold</vt:lpstr>
      <vt:lpstr>Montserrat Regular</vt:lpstr>
      <vt:lpstr>Montserrat-Italic</vt:lpstr>
      <vt:lpstr>Montserrat-BoldItalic</vt:lpstr>
      <vt:lpstr>Tw Cen MT</vt:lpstr>
      <vt:lpstr>Montserrat Medium</vt:lpstr>
      <vt:lpstr>Helvetica Neue Thin</vt:lpstr>
      <vt:lpstr>Palatino</vt:lpstr>
      <vt:lpstr>Helvetica Neue Medium</vt:lpstr>
      <vt:lpstr>Helvetica</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33</cp:revision>
  <dcterms:modified xsi:type="dcterms:W3CDTF">2021-01-31T04:49:55Z</dcterms:modified>
</cp:coreProperties>
</file>