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24384000" cy="13716000"/>
  <p:notesSz cx="6858000" cy="9144000"/>
  <p:embeddedFontLst>
    <p:embeddedFont>
      <p:font typeface="Montserrat Bold" pitchFamily="2" charset="77"/>
      <p:bold r:id="rId14"/>
      <p:italic r:id="rId15"/>
      <p:boldItalic r:id="rId16"/>
    </p:embeddedFont>
    <p:embeddedFont>
      <p:font typeface="Montserrat Medium" pitchFamily="2" charset="77"/>
      <p:regular r:id="rId17"/>
      <p:italic r:id="rId18"/>
    </p:embeddedFont>
    <p:embeddedFont>
      <p:font typeface="Montserrat-BoldItalic" pitchFamily="2" charset="77"/>
      <p:bold r:id="rId19"/>
      <p:italic r:id="rId20"/>
      <p:boldItalic r:id="rId21"/>
    </p:embeddedFont>
    <p:embeddedFont>
      <p:font typeface="Montserrat-Italic" pitchFamily="2" charset="77"/>
      <p:italic r:id="rId22"/>
    </p:embeddedFont>
    <p:embeddedFont>
      <p:font typeface="Tw Cen MT" panose="020B0602020104020603" pitchFamily="34" charset="77"/>
      <p:regular r:id="rId23"/>
      <p:bold r:id="rId24"/>
      <p:italic r:id="rId25"/>
      <p:boldItalic r:id="rId26"/>
    </p:embeddedFont>
  </p:embeddedFontLst>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2286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4572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6858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9144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11430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13716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16002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18288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C5C56"/>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276"/>
    <p:restoredTop sz="94694"/>
  </p:normalViewPr>
  <p:slideViewPr>
    <p:cSldViewPr snapToGrid="0" snapToObjects="1">
      <p:cViewPr varScale="1">
        <p:scale>
          <a:sx n="55" d="100"/>
          <a:sy n="55" d="100"/>
        </p:scale>
        <p:origin x="1688" y="2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Shape 11"/>
          <p:cNvSpPr>
            <a:spLocks noGrp="1"/>
          </p:cNvSpPr>
          <p:nvPr>
            <p:ph type="title"/>
          </p:nvPr>
        </p:nvSpPr>
        <p:spPr>
          <a:xfrm>
            <a:off x="4833937" y="2303859"/>
            <a:ext cx="14716126" cy="4643438"/>
          </a:xfrm>
          <a:prstGeom prst="rect">
            <a:avLst/>
          </a:prstGeom>
        </p:spPr>
        <p:txBody>
          <a:bodyPr anchor="b"/>
          <a:lstStyle/>
          <a:p>
            <a:r>
              <a:t>Title Text</a:t>
            </a:r>
          </a:p>
        </p:txBody>
      </p:sp>
      <p:sp>
        <p:nvSpPr>
          <p:cNvPr id="12" name="Shape 12"/>
          <p:cNvSpPr>
            <a:spLocks noGrp="1"/>
          </p:cNvSpPr>
          <p:nvPr>
            <p:ph type="body" sz="quarter" idx="1"/>
          </p:nvPr>
        </p:nvSpPr>
        <p:spPr>
          <a:xfrm>
            <a:off x="4833937" y="7090171"/>
            <a:ext cx="14716126" cy="1589486"/>
          </a:xfrm>
          <a:prstGeom prst="rect">
            <a:avLst/>
          </a:prstGeom>
        </p:spPr>
        <p:txBody>
          <a:bodyPr anchor="t"/>
          <a:lstStyle>
            <a:lvl1pPr marL="0" indent="0" algn="ctr">
              <a:spcBef>
                <a:spcPts val="0"/>
              </a:spcBef>
              <a:buSzTx/>
              <a:buNone/>
              <a:defRPr sz="5200"/>
            </a:lvl1pPr>
            <a:lvl2pPr marL="0" indent="228600" algn="ctr">
              <a:spcBef>
                <a:spcPts val="0"/>
              </a:spcBef>
              <a:buSzTx/>
              <a:buNone/>
              <a:defRPr sz="5200"/>
            </a:lvl2pPr>
            <a:lvl3pPr marL="0" indent="457200" algn="ctr">
              <a:spcBef>
                <a:spcPts val="0"/>
              </a:spcBef>
              <a:buSzTx/>
              <a:buNone/>
              <a:defRPr sz="5200"/>
            </a:lvl3pPr>
            <a:lvl4pPr marL="0" indent="685800" algn="ctr">
              <a:spcBef>
                <a:spcPts val="0"/>
              </a:spcBef>
              <a:buSzTx/>
              <a:buNone/>
              <a:defRPr sz="5200"/>
            </a:lvl4pPr>
            <a:lvl5pPr marL="0" indent="914400" algn="ctr">
              <a:spcBef>
                <a:spcPts val="0"/>
              </a:spcBef>
              <a:buSzTx/>
              <a:buNone/>
              <a:defRPr sz="5200"/>
            </a:lvl5pPr>
          </a:lstStyle>
          <a:p>
            <a:r>
              <a:t>Body Level One</a:t>
            </a:r>
          </a:p>
          <a:p>
            <a:pPr lvl="1"/>
            <a:r>
              <a:t>Body Level Two</a:t>
            </a:r>
          </a:p>
          <a:p>
            <a:pPr lvl="2"/>
            <a:r>
              <a:t>Body Level Three</a:t>
            </a:r>
          </a:p>
          <a:p>
            <a:pPr lvl="3"/>
            <a:r>
              <a:t>Body Level Four</a:t>
            </a:r>
          </a:p>
          <a:p>
            <a:pPr lvl="4"/>
            <a:r>
              <a:t>Body Level Five</a:t>
            </a:r>
          </a:p>
        </p:txBody>
      </p:sp>
      <p:sp>
        <p:nvSpPr>
          <p:cNvPr id="13" name="Shape 13"/>
          <p:cNvSpPr>
            <a:spLocks noGrp="1"/>
          </p:cNvSpPr>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Shape 93"/>
          <p:cNvSpPr>
            <a:spLocks noGrp="1"/>
          </p:cNvSpPr>
          <p:nvPr>
            <p:ph type="body" sz="quarter" idx="13"/>
          </p:nvPr>
        </p:nvSpPr>
        <p:spPr>
          <a:xfrm>
            <a:off x="4833937" y="8947546"/>
            <a:ext cx="14716126" cy="647701"/>
          </a:xfrm>
          <a:prstGeom prst="rect">
            <a:avLst/>
          </a:prstGeom>
        </p:spPr>
        <p:txBody>
          <a:bodyPr anchor="t">
            <a:spAutoFit/>
          </a:bodyPr>
          <a:lstStyle>
            <a:lvl1pPr marL="0" indent="0" algn="ctr">
              <a:spcBef>
                <a:spcPts val="0"/>
              </a:spcBef>
              <a:buSzTx/>
              <a:buNone/>
              <a:defRPr sz="3200" i="1"/>
            </a:lvl1pPr>
          </a:lstStyle>
          <a:p>
            <a:r>
              <a:t>–Johnny Appleseed</a:t>
            </a:r>
          </a:p>
        </p:txBody>
      </p:sp>
      <p:sp>
        <p:nvSpPr>
          <p:cNvPr id="94" name="Shape 94"/>
          <p:cNvSpPr>
            <a:spLocks noGrp="1"/>
          </p:cNvSpPr>
          <p:nvPr>
            <p:ph type="body" sz="quarter" idx="14"/>
          </p:nvPr>
        </p:nvSpPr>
        <p:spPr>
          <a:xfrm>
            <a:off x="4833937" y="5997575"/>
            <a:ext cx="14716126" cy="863601"/>
          </a:xfrm>
          <a:prstGeom prst="rect">
            <a:avLst/>
          </a:prstGeom>
        </p:spPr>
        <p:txBody>
          <a:bodyPr>
            <a:spAutoFit/>
          </a:bodyPr>
          <a:lstStyle>
            <a:lvl1pPr marL="0" indent="0" algn="ctr">
              <a:spcBef>
                <a:spcPts val="0"/>
              </a:spcBef>
              <a:buSzTx/>
              <a:buNone/>
              <a:defRPr sz="4600">
                <a:latin typeface="+mn-lt"/>
                <a:ea typeface="+mn-ea"/>
                <a:cs typeface="+mn-cs"/>
                <a:sym typeface="Helvetica Neue Medium"/>
              </a:defRPr>
            </a:lvl1pPr>
          </a:lstStyle>
          <a:p>
            <a:r>
              <a:t>“Type a quote here.” </a:t>
            </a:r>
          </a:p>
        </p:txBody>
      </p:sp>
      <p:sp>
        <p:nvSpPr>
          <p:cNvPr id="95" name="Shape 9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Shape 102"/>
          <p:cNvSpPr>
            <a:spLocks noGrp="1"/>
          </p:cNvSpPr>
          <p:nvPr>
            <p:ph type="pic" idx="13"/>
          </p:nvPr>
        </p:nvSpPr>
        <p:spPr>
          <a:xfrm>
            <a:off x="3047999" y="0"/>
            <a:ext cx="18288001" cy="13716000"/>
          </a:xfrm>
          <a:prstGeom prst="rect">
            <a:avLst/>
          </a:prstGeom>
        </p:spPr>
        <p:txBody>
          <a:bodyPr lIns="91439" tIns="45719" rIns="91439" bIns="45719" anchor="t">
            <a:noAutofit/>
          </a:bodyPr>
          <a:lstStyle/>
          <a:p>
            <a:endParaRPr/>
          </a:p>
        </p:txBody>
      </p:sp>
      <p:sp>
        <p:nvSpPr>
          <p:cNvPr id="103" name="Shape 10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hape 11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Shape 20"/>
          <p:cNvSpPr>
            <a:spLocks noGrp="1"/>
          </p:cNvSpPr>
          <p:nvPr>
            <p:ph type="pic" sz="half" idx="13"/>
          </p:nvPr>
        </p:nvSpPr>
        <p:spPr>
          <a:xfrm>
            <a:off x="5334000" y="946546"/>
            <a:ext cx="13716001" cy="8304611"/>
          </a:xfrm>
          <a:prstGeom prst="rect">
            <a:avLst/>
          </a:prstGeom>
        </p:spPr>
        <p:txBody>
          <a:bodyPr lIns="91439" tIns="45719" rIns="91439" bIns="45719" anchor="t">
            <a:noAutofit/>
          </a:bodyPr>
          <a:lstStyle/>
          <a:p>
            <a:endParaRPr/>
          </a:p>
        </p:txBody>
      </p:sp>
      <p:sp>
        <p:nvSpPr>
          <p:cNvPr id="21" name="Shape 21"/>
          <p:cNvSpPr>
            <a:spLocks noGrp="1"/>
          </p:cNvSpPr>
          <p:nvPr>
            <p:ph type="title"/>
          </p:nvPr>
        </p:nvSpPr>
        <p:spPr>
          <a:xfrm>
            <a:off x="4833937" y="9447609"/>
            <a:ext cx="14716126" cy="2000251"/>
          </a:xfrm>
          <a:prstGeom prst="rect">
            <a:avLst/>
          </a:prstGeom>
        </p:spPr>
        <p:txBody>
          <a:bodyPr anchor="b"/>
          <a:lstStyle/>
          <a:p>
            <a:r>
              <a:t>Title Text</a:t>
            </a:r>
          </a:p>
        </p:txBody>
      </p:sp>
      <p:sp>
        <p:nvSpPr>
          <p:cNvPr id="22" name="Shape 22"/>
          <p:cNvSpPr>
            <a:spLocks noGrp="1"/>
          </p:cNvSpPr>
          <p:nvPr>
            <p:ph type="body" sz="quarter" idx="1"/>
          </p:nvPr>
        </p:nvSpPr>
        <p:spPr>
          <a:xfrm>
            <a:off x="4833937" y="11465718"/>
            <a:ext cx="14716126" cy="1589486"/>
          </a:xfrm>
          <a:prstGeom prst="rect">
            <a:avLst/>
          </a:prstGeom>
        </p:spPr>
        <p:txBody>
          <a:bodyPr anchor="t"/>
          <a:lstStyle>
            <a:lvl1pPr marL="0" indent="0" algn="ctr">
              <a:spcBef>
                <a:spcPts val="0"/>
              </a:spcBef>
              <a:buSzTx/>
              <a:buNone/>
              <a:defRPr sz="5200"/>
            </a:lvl1pPr>
            <a:lvl2pPr marL="0" indent="228600" algn="ctr">
              <a:spcBef>
                <a:spcPts val="0"/>
              </a:spcBef>
              <a:buSzTx/>
              <a:buNone/>
              <a:defRPr sz="5200"/>
            </a:lvl2pPr>
            <a:lvl3pPr marL="0" indent="457200" algn="ctr">
              <a:spcBef>
                <a:spcPts val="0"/>
              </a:spcBef>
              <a:buSzTx/>
              <a:buNone/>
              <a:defRPr sz="5200"/>
            </a:lvl3pPr>
            <a:lvl4pPr marL="0" indent="685800" algn="ctr">
              <a:spcBef>
                <a:spcPts val="0"/>
              </a:spcBef>
              <a:buSzTx/>
              <a:buNone/>
              <a:defRPr sz="5200"/>
            </a:lvl4pPr>
            <a:lvl5pPr marL="0" indent="914400" algn="ctr">
              <a:spcBef>
                <a:spcPts val="0"/>
              </a:spcBef>
              <a:buSzTx/>
              <a:buNone/>
              <a:defRPr sz="5200"/>
            </a:lvl5pPr>
          </a:lstStyle>
          <a:p>
            <a:r>
              <a:t>Body Level One</a:t>
            </a:r>
          </a:p>
          <a:p>
            <a:pPr lvl="1"/>
            <a:r>
              <a:t>Body Level Two</a:t>
            </a:r>
          </a:p>
          <a:p>
            <a:pPr lvl="2"/>
            <a:r>
              <a:t>Body Level Three</a:t>
            </a:r>
          </a:p>
          <a:p>
            <a:pPr lvl="3"/>
            <a:r>
              <a:t>Body Level Four</a:t>
            </a:r>
          </a:p>
          <a:p>
            <a:pPr lvl="4"/>
            <a:r>
              <a:t>Body Level Five</a:t>
            </a:r>
          </a:p>
        </p:txBody>
      </p:sp>
      <p:sp>
        <p:nvSpPr>
          <p:cNvPr id="23" name="Shape 2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Shape 30"/>
          <p:cNvSpPr>
            <a:spLocks noGrp="1"/>
          </p:cNvSpPr>
          <p:nvPr>
            <p:ph type="title"/>
          </p:nvPr>
        </p:nvSpPr>
        <p:spPr>
          <a:xfrm>
            <a:off x="4833937" y="4536281"/>
            <a:ext cx="14716126" cy="4643438"/>
          </a:xfrm>
          <a:prstGeom prst="rect">
            <a:avLst/>
          </a:prstGeom>
        </p:spPr>
        <p:txBody>
          <a:bodyPr/>
          <a:lstStyle/>
          <a:p>
            <a:r>
              <a:t>Title Text</a:t>
            </a:r>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Shape 38"/>
          <p:cNvSpPr>
            <a:spLocks noGrp="1"/>
          </p:cNvSpPr>
          <p:nvPr>
            <p:ph type="pic" sz="half" idx="13"/>
          </p:nvPr>
        </p:nvSpPr>
        <p:spPr>
          <a:xfrm>
            <a:off x="12495609" y="892968"/>
            <a:ext cx="7500938" cy="11555017"/>
          </a:xfrm>
          <a:prstGeom prst="rect">
            <a:avLst/>
          </a:prstGeom>
        </p:spPr>
        <p:txBody>
          <a:bodyPr lIns="91439" tIns="45719" rIns="91439" bIns="45719" anchor="t">
            <a:noAutofit/>
          </a:bodyPr>
          <a:lstStyle/>
          <a:p>
            <a:endParaRPr/>
          </a:p>
        </p:txBody>
      </p:sp>
      <p:sp>
        <p:nvSpPr>
          <p:cNvPr id="39" name="Shape 39"/>
          <p:cNvSpPr>
            <a:spLocks noGrp="1"/>
          </p:cNvSpPr>
          <p:nvPr>
            <p:ph type="title"/>
          </p:nvPr>
        </p:nvSpPr>
        <p:spPr>
          <a:xfrm>
            <a:off x="4387453" y="892968"/>
            <a:ext cx="7500938" cy="5607845"/>
          </a:xfrm>
          <a:prstGeom prst="rect">
            <a:avLst/>
          </a:prstGeom>
        </p:spPr>
        <p:txBody>
          <a:bodyPr anchor="b"/>
          <a:lstStyle>
            <a:lvl1pPr>
              <a:defRPr sz="8400"/>
            </a:lvl1pPr>
          </a:lstStyle>
          <a:p>
            <a:r>
              <a:t>Title Text</a:t>
            </a:r>
          </a:p>
        </p:txBody>
      </p:sp>
      <p:sp>
        <p:nvSpPr>
          <p:cNvPr id="40" name="Shape 40"/>
          <p:cNvSpPr>
            <a:spLocks noGrp="1"/>
          </p:cNvSpPr>
          <p:nvPr>
            <p:ph type="body" sz="quarter" idx="1"/>
          </p:nvPr>
        </p:nvSpPr>
        <p:spPr>
          <a:xfrm>
            <a:off x="4387453" y="6643687"/>
            <a:ext cx="7500938" cy="5786438"/>
          </a:xfrm>
          <a:prstGeom prst="rect">
            <a:avLst/>
          </a:prstGeom>
        </p:spPr>
        <p:txBody>
          <a:bodyPr anchor="t"/>
          <a:lstStyle>
            <a:lvl1pPr marL="0" indent="0" algn="ctr">
              <a:spcBef>
                <a:spcPts val="0"/>
              </a:spcBef>
              <a:buSzTx/>
              <a:buNone/>
              <a:defRPr sz="5200"/>
            </a:lvl1pPr>
            <a:lvl2pPr marL="0" indent="228600" algn="ctr">
              <a:spcBef>
                <a:spcPts val="0"/>
              </a:spcBef>
              <a:buSzTx/>
              <a:buNone/>
              <a:defRPr sz="5200"/>
            </a:lvl2pPr>
            <a:lvl3pPr marL="0" indent="457200" algn="ctr">
              <a:spcBef>
                <a:spcPts val="0"/>
              </a:spcBef>
              <a:buSzTx/>
              <a:buNone/>
              <a:defRPr sz="5200"/>
            </a:lvl3pPr>
            <a:lvl4pPr marL="0" indent="685800" algn="ctr">
              <a:spcBef>
                <a:spcPts val="0"/>
              </a:spcBef>
              <a:buSzTx/>
              <a:buNone/>
              <a:defRPr sz="5200"/>
            </a:lvl4pPr>
            <a:lvl5pPr marL="0" indent="914400" algn="ctr">
              <a:spcBef>
                <a:spcPts val="0"/>
              </a:spcBef>
              <a:buSzTx/>
              <a:buNone/>
              <a:defRPr sz="5200"/>
            </a:lvl5pPr>
          </a:lstStyle>
          <a:p>
            <a:r>
              <a:t>Body Level One</a:t>
            </a:r>
          </a:p>
          <a:p>
            <a:pPr lvl="1"/>
            <a:r>
              <a:t>Body Level Two</a:t>
            </a:r>
          </a:p>
          <a:p>
            <a:pPr lvl="2"/>
            <a:r>
              <a:t>Body Level Three</a:t>
            </a:r>
          </a:p>
          <a:p>
            <a:pPr lvl="3"/>
            <a:r>
              <a:t>Body Level Four</a:t>
            </a:r>
          </a:p>
          <a:p>
            <a:pPr lvl="4"/>
            <a:r>
              <a:t>Body Level Five</a:t>
            </a:r>
          </a:p>
        </p:txBody>
      </p:sp>
      <p:sp>
        <p:nvSpPr>
          <p:cNvPr id="41" name="Shape 4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Shape 48"/>
          <p:cNvSpPr>
            <a:spLocks noGrp="1"/>
          </p:cNvSpPr>
          <p:nvPr>
            <p:ph type="title"/>
          </p:nvPr>
        </p:nvSpPr>
        <p:spPr>
          <a:prstGeom prst="rect">
            <a:avLst/>
          </a:prstGeom>
        </p:spPr>
        <p:txBody>
          <a:bodyPr/>
          <a:lstStyle/>
          <a:p>
            <a:r>
              <a:t>Title Text</a:t>
            </a:r>
          </a:p>
        </p:txBody>
      </p:sp>
      <p:sp>
        <p:nvSpPr>
          <p:cNvPr id="49" name="Shape 4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Shape 56"/>
          <p:cNvSpPr>
            <a:spLocks noGrp="1"/>
          </p:cNvSpPr>
          <p:nvPr>
            <p:ph type="title"/>
          </p:nvPr>
        </p:nvSpPr>
        <p:spPr>
          <a:prstGeom prst="rect">
            <a:avLst/>
          </a:prstGeom>
        </p:spPr>
        <p:txBody>
          <a:bodyPr/>
          <a:lstStyle/>
          <a:p>
            <a:r>
              <a:t>Title Text</a:t>
            </a:r>
          </a:p>
        </p:txBody>
      </p:sp>
      <p:sp>
        <p:nvSpPr>
          <p:cNvPr id="57" name="Shape 57"/>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hape 5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Shape 65"/>
          <p:cNvSpPr>
            <a:spLocks noGrp="1"/>
          </p:cNvSpPr>
          <p:nvPr>
            <p:ph type="pic" sz="quarter" idx="13"/>
          </p:nvPr>
        </p:nvSpPr>
        <p:spPr>
          <a:xfrm>
            <a:off x="12495609" y="3643312"/>
            <a:ext cx="7500938" cy="8840392"/>
          </a:xfrm>
          <a:prstGeom prst="rect">
            <a:avLst/>
          </a:prstGeom>
        </p:spPr>
        <p:txBody>
          <a:bodyPr lIns="91439" tIns="45719" rIns="91439" bIns="45719" anchor="t">
            <a:noAutofit/>
          </a:bodyPr>
          <a:lstStyle/>
          <a:p>
            <a:endParaRPr/>
          </a:p>
        </p:txBody>
      </p:sp>
      <p:sp>
        <p:nvSpPr>
          <p:cNvPr id="66" name="Shape 66"/>
          <p:cNvSpPr>
            <a:spLocks noGrp="1"/>
          </p:cNvSpPr>
          <p:nvPr>
            <p:ph type="title"/>
          </p:nvPr>
        </p:nvSpPr>
        <p:spPr>
          <a:prstGeom prst="rect">
            <a:avLst/>
          </a:prstGeom>
        </p:spPr>
        <p:txBody>
          <a:bodyPr/>
          <a:lstStyle/>
          <a:p>
            <a:r>
              <a:t>Title Text</a:t>
            </a:r>
          </a:p>
        </p:txBody>
      </p:sp>
      <p:sp>
        <p:nvSpPr>
          <p:cNvPr id="67" name="Shape 67"/>
          <p:cNvSpPr>
            <a:spLocks noGrp="1"/>
          </p:cNvSpPr>
          <p:nvPr>
            <p:ph type="body" sz="quarter" idx="1"/>
          </p:nvPr>
        </p:nvSpPr>
        <p:spPr>
          <a:xfrm>
            <a:off x="4387453" y="3643312"/>
            <a:ext cx="7500938" cy="8840392"/>
          </a:xfrm>
          <a:prstGeom prst="rect">
            <a:avLst/>
          </a:prstGeom>
        </p:spPr>
        <p:txBody>
          <a:bodyPr/>
          <a:lstStyle>
            <a:lvl1pPr marL="465364" indent="-465364">
              <a:spcBef>
                <a:spcPts val="4500"/>
              </a:spcBef>
              <a:defRPr sz="3800"/>
            </a:lvl1pPr>
            <a:lvl2pPr marL="808264" indent="-465364">
              <a:spcBef>
                <a:spcPts val="4500"/>
              </a:spcBef>
              <a:defRPr sz="3800"/>
            </a:lvl2pPr>
            <a:lvl3pPr marL="1151164" indent="-465364">
              <a:spcBef>
                <a:spcPts val="4500"/>
              </a:spcBef>
              <a:defRPr sz="3800"/>
            </a:lvl3pPr>
            <a:lvl4pPr marL="1494064" indent="-465364">
              <a:spcBef>
                <a:spcPts val="4500"/>
              </a:spcBef>
              <a:defRPr sz="3800"/>
            </a:lvl4pPr>
            <a:lvl5pPr marL="1836964" indent="-465364">
              <a:spcBef>
                <a:spcPts val="4500"/>
              </a:spcBef>
              <a:defRPr sz="3800"/>
            </a:lvl5pPr>
          </a:lstStyle>
          <a:p>
            <a:r>
              <a:t>Body Level One</a:t>
            </a:r>
          </a:p>
          <a:p>
            <a:pPr lvl="1"/>
            <a:r>
              <a:t>Body Level Two</a:t>
            </a:r>
          </a:p>
          <a:p>
            <a:pPr lvl="2"/>
            <a:r>
              <a:t>Body Level Three</a:t>
            </a:r>
          </a:p>
          <a:p>
            <a:pPr lvl="3"/>
            <a:r>
              <a:t>Body Level Four</a:t>
            </a:r>
          </a:p>
          <a:p>
            <a:pPr lvl="4"/>
            <a:r>
              <a:t>Body Level Five</a:t>
            </a:r>
          </a:p>
        </p:txBody>
      </p:sp>
      <p:sp>
        <p:nvSpPr>
          <p:cNvPr id="68" name="Shape 68"/>
          <p:cNvSpPr>
            <a:spLocks noGrp="1"/>
          </p:cNvSpPr>
          <p:nvPr>
            <p:ph type="sldNum" sz="quarter" idx="2"/>
          </p:nvPr>
        </p:nvSpPr>
        <p:spPr>
          <a:xfrm>
            <a:off x="11954103" y="13073062"/>
            <a:ext cx="466269" cy="473076"/>
          </a:xfrm>
          <a:prstGeom prst="rect">
            <a:avLst/>
          </a:prstGeom>
        </p:spPr>
        <p:txBody>
          <a:bodyPr/>
          <a:lstStyle>
            <a:lvl1pPr>
              <a:defRPr>
                <a:latin typeface="Helvetica Light"/>
                <a:ea typeface="Helvetica Light"/>
                <a:cs typeface="Helvetica Light"/>
                <a:sym typeface="Helvetica Light"/>
              </a:defRPr>
            </a:lvl1p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Shape 75"/>
          <p:cNvSpPr>
            <a:spLocks noGrp="1"/>
          </p:cNvSpPr>
          <p:nvPr>
            <p:ph type="body" idx="1"/>
          </p:nvPr>
        </p:nvSpPr>
        <p:spPr>
          <a:xfrm>
            <a:off x="4387453" y="1785937"/>
            <a:ext cx="15609094" cy="10144126"/>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hape 7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Shape 83"/>
          <p:cNvSpPr>
            <a:spLocks noGrp="1"/>
          </p:cNvSpPr>
          <p:nvPr>
            <p:ph type="pic" sz="quarter" idx="13"/>
          </p:nvPr>
        </p:nvSpPr>
        <p:spPr>
          <a:xfrm>
            <a:off x="12495609" y="7161609"/>
            <a:ext cx="7500938" cy="5304235"/>
          </a:xfrm>
          <a:prstGeom prst="rect">
            <a:avLst/>
          </a:prstGeom>
        </p:spPr>
        <p:txBody>
          <a:bodyPr lIns="91439" tIns="45719" rIns="91439" bIns="45719" anchor="t">
            <a:noAutofit/>
          </a:bodyPr>
          <a:lstStyle/>
          <a:p>
            <a:endParaRPr/>
          </a:p>
        </p:txBody>
      </p:sp>
      <p:sp>
        <p:nvSpPr>
          <p:cNvPr id="84" name="Shape 84"/>
          <p:cNvSpPr>
            <a:spLocks noGrp="1"/>
          </p:cNvSpPr>
          <p:nvPr>
            <p:ph type="pic" sz="quarter" idx="14"/>
          </p:nvPr>
        </p:nvSpPr>
        <p:spPr>
          <a:xfrm>
            <a:off x="12495609" y="1250156"/>
            <a:ext cx="7500938" cy="5304235"/>
          </a:xfrm>
          <a:prstGeom prst="rect">
            <a:avLst/>
          </a:prstGeom>
        </p:spPr>
        <p:txBody>
          <a:bodyPr lIns="91439" tIns="45719" rIns="91439" bIns="45719" anchor="t">
            <a:noAutofit/>
          </a:bodyPr>
          <a:lstStyle/>
          <a:p>
            <a:endParaRPr/>
          </a:p>
        </p:txBody>
      </p:sp>
      <p:sp>
        <p:nvSpPr>
          <p:cNvPr id="85" name="Shape 85"/>
          <p:cNvSpPr>
            <a:spLocks noGrp="1"/>
          </p:cNvSpPr>
          <p:nvPr>
            <p:ph type="pic" sz="half" idx="15"/>
          </p:nvPr>
        </p:nvSpPr>
        <p:spPr>
          <a:xfrm>
            <a:off x="4387453" y="1250156"/>
            <a:ext cx="7500938" cy="11215688"/>
          </a:xfrm>
          <a:prstGeom prst="rect">
            <a:avLst/>
          </a:prstGeom>
        </p:spPr>
        <p:txBody>
          <a:bodyPr lIns="91439" tIns="45719" rIns="91439" bIns="45719" anchor="t">
            <a:noAutofit/>
          </a:bodyPr>
          <a:lstStyle/>
          <a:p>
            <a:endParaRPr/>
          </a:p>
        </p:txBody>
      </p:sp>
      <p:sp>
        <p:nvSpPr>
          <p:cNvPr id="86" name="Shape 8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4387453" y="357187"/>
            <a:ext cx="15609094" cy="3036095"/>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nchor="ctr">
            <a:normAutofit/>
          </a:bodyPr>
          <a:lstStyle/>
          <a:p>
            <a:r>
              <a:t>Title Text</a:t>
            </a:r>
          </a:p>
        </p:txBody>
      </p:sp>
      <p:sp>
        <p:nvSpPr>
          <p:cNvPr id="3" name="Shape 3"/>
          <p:cNvSpPr>
            <a:spLocks noGrp="1"/>
          </p:cNvSpPr>
          <p:nvPr>
            <p:ph type="body" idx="1"/>
          </p:nvPr>
        </p:nvSpPr>
        <p:spPr>
          <a:xfrm>
            <a:off x="4387453" y="3643312"/>
            <a:ext cx="15609094" cy="8840392"/>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hape 4"/>
          <p:cNvSpPr>
            <a:spLocks noGrp="1"/>
          </p:cNvSpPr>
          <p:nvPr>
            <p:ph type="sldNum" sz="quarter" idx="2"/>
          </p:nvPr>
        </p:nvSpPr>
        <p:spPr>
          <a:xfrm>
            <a:off x="11954103" y="13073062"/>
            <a:ext cx="466269" cy="477671"/>
          </a:xfrm>
          <a:prstGeom prst="rect">
            <a:avLst/>
          </a:prstGeom>
          <a:ln w="12700">
            <a:miter lim="400000"/>
          </a:ln>
        </p:spPr>
        <p:txBody>
          <a:bodyPr wrap="none" lIns="71437" tIns="71437" rIns="71437" bIns="71437">
            <a:spAutoFit/>
          </a:bodyPr>
          <a:lstStyle>
            <a:lvl1pPr>
              <a:defRPr sz="2200" b="0">
                <a:latin typeface="Helvetica Neue Light"/>
                <a:ea typeface="Helvetica Neue Light"/>
                <a:cs typeface="Helvetica Neue Light"/>
                <a:sym typeface="Helvetica Neue Light"/>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1pPr>
      <a:lvl2pPr marL="0" marR="0" indent="2286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4572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6858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9144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11430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13716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16002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18288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p:titleStyle>
    <p:bodyStyle>
      <a:lvl1pPr marL="611187" marR="0" indent="-611187" algn="l" defTabSz="821531" rtl="0" latinLnBrk="0">
        <a:lnSpc>
          <a:spcPct val="100000"/>
        </a:lnSpc>
        <a:spcBef>
          <a:spcPts val="5900"/>
        </a:spcBef>
        <a:spcAft>
          <a:spcPts val="0"/>
        </a:spcAft>
        <a:buClrTx/>
        <a:buSzPct val="145000"/>
        <a:buFontTx/>
        <a:buChar char="•"/>
        <a:tabLst/>
        <a:defRPr sz="4400" b="0" i="0" u="none" strike="noStrike" cap="none" spc="0" baseline="0">
          <a:ln>
            <a:noFill/>
          </a:ln>
          <a:solidFill>
            <a:srgbClr val="000000"/>
          </a:solidFill>
          <a:uFillTx/>
          <a:latin typeface="Helvetica Neue"/>
          <a:ea typeface="Helvetica Neue"/>
          <a:cs typeface="Helvetica Neue"/>
          <a:sym typeface="Helvetica Neue"/>
        </a:defRPr>
      </a:lvl1pPr>
      <a:lvl2pPr marL="1055687" marR="0" indent="-611187" algn="l" defTabSz="821531" rtl="0" latinLnBrk="0">
        <a:lnSpc>
          <a:spcPct val="100000"/>
        </a:lnSpc>
        <a:spcBef>
          <a:spcPts val="5900"/>
        </a:spcBef>
        <a:spcAft>
          <a:spcPts val="0"/>
        </a:spcAft>
        <a:buClrTx/>
        <a:buSzPct val="145000"/>
        <a:buFontTx/>
        <a:buChar char="•"/>
        <a:tabLst/>
        <a:defRPr sz="4400" b="0" i="0" u="none" strike="noStrike" cap="none" spc="0" baseline="0">
          <a:ln>
            <a:noFill/>
          </a:ln>
          <a:solidFill>
            <a:srgbClr val="000000"/>
          </a:solidFill>
          <a:uFillTx/>
          <a:latin typeface="Helvetica Neue"/>
          <a:ea typeface="Helvetica Neue"/>
          <a:cs typeface="Helvetica Neue"/>
          <a:sym typeface="Helvetica Neue"/>
        </a:defRPr>
      </a:lvl2pPr>
      <a:lvl3pPr marL="1500187" marR="0" indent="-611187" algn="l" defTabSz="821531" rtl="0" latinLnBrk="0">
        <a:lnSpc>
          <a:spcPct val="100000"/>
        </a:lnSpc>
        <a:spcBef>
          <a:spcPts val="5900"/>
        </a:spcBef>
        <a:spcAft>
          <a:spcPts val="0"/>
        </a:spcAft>
        <a:buClrTx/>
        <a:buSzPct val="145000"/>
        <a:buFontTx/>
        <a:buChar char="•"/>
        <a:tabLst/>
        <a:defRPr sz="4400" b="0" i="0" u="none" strike="noStrike" cap="none" spc="0" baseline="0">
          <a:ln>
            <a:noFill/>
          </a:ln>
          <a:solidFill>
            <a:srgbClr val="000000"/>
          </a:solidFill>
          <a:uFillTx/>
          <a:latin typeface="Helvetica Neue"/>
          <a:ea typeface="Helvetica Neue"/>
          <a:cs typeface="Helvetica Neue"/>
          <a:sym typeface="Helvetica Neue"/>
        </a:defRPr>
      </a:lvl3pPr>
      <a:lvl4pPr marL="1944687" marR="0" indent="-611187" algn="l" defTabSz="821531" rtl="0" latinLnBrk="0">
        <a:lnSpc>
          <a:spcPct val="100000"/>
        </a:lnSpc>
        <a:spcBef>
          <a:spcPts val="5900"/>
        </a:spcBef>
        <a:spcAft>
          <a:spcPts val="0"/>
        </a:spcAft>
        <a:buClrTx/>
        <a:buSzPct val="145000"/>
        <a:buFontTx/>
        <a:buChar char="•"/>
        <a:tabLst/>
        <a:defRPr sz="4400" b="0" i="0" u="none" strike="noStrike" cap="none" spc="0" baseline="0">
          <a:ln>
            <a:noFill/>
          </a:ln>
          <a:solidFill>
            <a:srgbClr val="000000"/>
          </a:solidFill>
          <a:uFillTx/>
          <a:latin typeface="Helvetica Neue"/>
          <a:ea typeface="Helvetica Neue"/>
          <a:cs typeface="Helvetica Neue"/>
          <a:sym typeface="Helvetica Neue"/>
        </a:defRPr>
      </a:lvl4pPr>
      <a:lvl5pPr marL="2389187" marR="0" indent="-611187" algn="l" defTabSz="821531" rtl="0" latinLnBrk="0">
        <a:lnSpc>
          <a:spcPct val="100000"/>
        </a:lnSpc>
        <a:spcBef>
          <a:spcPts val="5900"/>
        </a:spcBef>
        <a:spcAft>
          <a:spcPts val="0"/>
        </a:spcAft>
        <a:buClrTx/>
        <a:buSzPct val="145000"/>
        <a:buFontTx/>
        <a:buChar char="•"/>
        <a:tabLst/>
        <a:defRPr sz="4400" b="0" i="0" u="none" strike="noStrike" cap="none" spc="0" baseline="0">
          <a:ln>
            <a:noFill/>
          </a:ln>
          <a:solidFill>
            <a:srgbClr val="000000"/>
          </a:solidFill>
          <a:uFillTx/>
          <a:latin typeface="Helvetica Neue"/>
          <a:ea typeface="Helvetica Neue"/>
          <a:cs typeface="Helvetica Neue"/>
          <a:sym typeface="Helvetica Neue"/>
        </a:defRPr>
      </a:lvl5pPr>
      <a:lvl6pPr marL="2833687" marR="0" indent="-611187" algn="l" defTabSz="821531" rtl="0" latinLnBrk="0">
        <a:lnSpc>
          <a:spcPct val="100000"/>
        </a:lnSpc>
        <a:spcBef>
          <a:spcPts val="5900"/>
        </a:spcBef>
        <a:spcAft>
          <a:spcPts val="0"/>
        </a:spcAft>
        <a:buClrTx/>
        <a:buSzPct val="145000"/>
        <a:buFontTx/>
        <a:buChar char="•"/>
        <a:tabLst/>
        <a:defRPr sz="4400" b="0" i="0" u="none" strike="noStrike" cap="none" spc="0" baseline="0">
          <a:ln>
            <a:noFill/>
          </a:ln>
          <a:solidFill>
            <a:srgbClr val="000000"/>
          </a:solidFill>
          <a:uFillTx/>
          <a:latin typeface="Helvetica Neue"/>
          <a:ea typeface="Helvetica Neue"/>
          <a:cs typeface="Helvetica Neue"/>
          <a:sym typeface="Helvetica Neue"/>
        </a:defRPr>
      </a:lvl6pPr>
      <a:lvl7pPr marL="3278187" marR="0" indent="-611187" algn="l" defTabSz="821531" rtl="0" latinLnBrk="0">
        <a:lnSpc>
          <a:spcPct val="100000"/>
        </a:lnSpc>
        <a:spcBef>
          <a:spcPts val="5900"/>
        </a:spcBef>
        <a:spcAft>
          <a:spcPts val="0"/>
        </a:spcAft>
        <a:buClrTx/>
        <a:buSzPct val="145000"/>
        <a:buFontTx/>
        <a:buChar char="•"/>
        <a:tabLst/>
        <a:defRPr sz="4400" b="0" i="0" u="none" strike="noStrike" cap="none" spc="0" baseline="0">
          <a:ln>
            <a:noFill/>
          </a:ln>
          <a:solidFill>
            <a:srgbClr val="000000"/>
          </a:solidFill>
          <a:uFillTx/>
          <a:latin typeface="Helvetica Neue"/>
          <a:ea typeface="Helvetica Neue"/>
          <a:cs typeface="Helvetica Neue"/>
          <a:sym typeface="Helvetica Neue"/>
        </a:defRPr>
      </a:lvl7pPr>
      <a:lvl8pPr marL="3722687" marR="0" indent="-611187" algn="l" defTabSz="821531" rtl="0" latinLnBrk="0">
        <a:lnSpc>
          <a:spcPct val="100000"/>
        </a:lnSpc>
        <a:spcBef>
          <a:spcPts val="5900"/>
        </a:spcBef>
        <a:spcAft>
          <a:spcPts val="0"/>
        </a:spcAft>
        <a:buClrTx/>
        <a:buSzPct val="145000"/>
        <a:buFontTx/>
        <a:buChar char="•"/>
        <a:tabLst/>
        <a:defRPr sz="4400" b="0" i="0" u="none" strike="noStrike" cap="none" spc="0" baseline="0">
          <a:ln>
            <a:noFill/>
          </a:ln>
          <a:solidFill>
            <a:srgbClr val="000000"/>
          </a:solidFill>
          <a:uFillTx/>
          <a:latin typeface="Helvetica Neue"/>
          <a:ea typeface="Helvetica Neue"/>
          <a:cs typeface="Helvetica Neue"/>
          <a:sym typeface="Helvetica Neue"/>
        </a:defRPr>
      </a:lvl8pPr>
      <a:lvl9pPr marL="4167187" marR="0" indent="-611187" algn="l" defTabSz="821531" rtl="0" latinLnBrk="0">
        <a:lnSpc>
          <a:spcPct val="100000"/>
        </a:lnSpc>
        <a:spcBef>
          <a:spcPts val="5900"/>
        </a:spcBef>
        <a:spcAft>
          <a:spcPts val="0"/>
        </a:spcAft>
        <a:buClrTx/>
        <a:buSzPct val="145000"/>
        <a:buFontTx/>
        <a:buChar char="•"/>
        <a:tabLst/>
        <a:defRPr sz="4400" b="0" i="0" u="none" strike="noStrike" cap="none" spc="0" baseline="0">
          <a:ln>
            <a:noFill/>
          </a:ln>
          <a:solidFill>
            <a:srgbClr val="000000"/>
          </a:solidFill>
          <a:uFillTx/>
          <a:latin typeface="Helvetica Neue"/>
          <a:ea typeface="Helvetica Neue"/>
          <a:cs typeface="Helvetica Neue"/>
          <a:sym typeface="Helvetica Neue"/>
        </a:defRPr>
      </a:lvl9pPr>
    </p:bodyStyle>
    <p:otherStyle>
      <a:lvl1pPr marL="0" marR="0" indent="0" algn="ctr" defTabSz="821531" rtl="0"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Neue Light"/>
        </a:defRPr>
      </a:lvl1pPr>
      <a:lvl2pPr marL="0" marR="0" indent="228600" algn="ctr" defTabSz="821531" rtl="0"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Neue Light"/>
        </a:defRPr>
      </a:lvl2pPr>
      <a:lvl3pPr marL="0" marR="0" indent="457200" algn="ctr" defTabSz="821531" rtl="0"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Neue Light"/>
        </a:defRPr>
      </a:lvl3pPr>
      <a:lvl4pPr marL="0" marR="0" indent="685800" algn="ctr" defTabSz="821531" rtl="0"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Neue Light"/>
        </a:defRPr>
      </a:lvl4pPr>
      <a:lvl5pPr marL="0" marR="0" indent="914400" algn="ctr" defTabSz="821531" rtl="0"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Neue Light"/>
        </a:defRPr>
      </a:lvl5pPr>
      <a:lvl6pPr marL="0" marR="0" indent="1143000" algn="ctr" defTabSz="821531" rtl="0"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Neue Light"/>
        </a:defRPr>
      </a:lvl6pPr>
      <a:lvl7pPr marL="0" marR="0" indent="1371600" algn="ctr" defTabSz="821531" rtl="0"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Neue Light"/>
        </a:defRPr>
      </a:lvl7pPr>
      <a:lvl8pPr marL="0" marR="0" indent="1600200" algn="ctr" defTabSz="821531" rtl="0"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Neue Light"/>
        </a:defRPr>
      </a:lvl8pPr>
      <a:lvl9pPr marL="0" marR="0" indent="1828800" algn="ctr" defTabSz="821531" rtl="0"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hyperlink" Target="http://www.designthinkmakebreakrepeat.com" TargetMode="External"/><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04597EF-00CA-0346-8D8C-616F96CE7A57}"/>
              </a:ext>
            </a:extLst>
          </p:cNvPr>
          <p:cNvPicPr>
            <a:picLocks noChangeAspect="1"/>
          </p:cNvPicPr>
          <p:nvPr/>
        </p:nvPicPr>
        <p:blipFill>
          <a:blip r:embed="rId2"/>
          <a:stretch>
            <a:fillRect/>
          </a:stretch>
        </p:blipFill>
        <p:spPr>
          <a:xfrm>
            <a:off x="-20796" y="-49709"/>
            <a:ext cx="24404796" cy="11239500"/>
          </a:xfrm>
          <a:prstGeom prst="rect">
            <a:avLst/>
          </a:prstGeom>
        </p:spPr>
      </p:pic>
      <p:grpSp>
        <p:nvGrpSpPr>
          <p:cNvPr id="2" name="Group 1">
            <a:extLst>
              <a:ext uri="{FF2B5EF4-FFF2-40B4-BE49-F238E27FC236}">
                <a16:creationId xmlns:a16="http://schemas.microsoft.com/office/drawing/2014/main" id="{A71DB60C-2FD3-5E46-AB01-A28A889CCF67}"/>
              </a:ext>
            </a:extLst>
          </p:cNvPr>
          <p:cNvGrpSpPr/>
          <p:nvPr/>
        </p:nvGrpSpPr>
        <p:grpSpPr>
          <a:xfrm>
            <a:off x="-74731" y="-49709"/>
            <a:ext cx="24521873" cy="13314635"/>
            <a:chOff x="-74731" y="-49709"/>
            <a:chExt cx="24521873" cy="13314635"/>
          </a:xfrm>
        </p:grpSpPr>
        <p:sp>
          <p:nvSpPr>
            <p:cNvPr id="120" name="Shape 120"/>
            <p:cNvSpPr/>
            <p:nvPr/>
          </p:nvSpPr>
          <p:spPr>
            <a:xfrm>
              <a:off x="-20796" y="-49709"/>
              <a:ext cx="24467938" cy="11221231"/>
            </a:xfrm>
            <a:prstGeom prst="rect">
              <a:avLst/>
            </a:prstGeom>
            <a:solidFill>
              <a:srgbClr val="000000">
                <a:alpha val="39844"/>
              </a:srgbClr>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dirty="0"/>
            </a:p>
          </p:txBody>
        </p:sp>
        <p:sp>
          <p:nvSpPr>
            <p:cNvPr id="121" name="Shape 121"/>
            <p:cNvSpPr/>
            <p:nvPr/>
          </p:nvSpPr>
          <p:spPr>
            <a:xfrm>
              <a:off x="1150663" y="8178675"/>
              <a:ext cx="12941042" cy="1021432"/>
            </a:xfrm>
            <a:prstGeom prst="rect">
              <a:avLst/>
            </a:prstGeom>
            <a:ln w="12700">
              <a:miter lim="400000"/>
            </a:ln>
            <a:extLst>
              <a:ext uri="{C572A759-6A51-4108-AA02-DFA0A04FC94B}">
                <ma14:wrappingTextBoxFlag xmlns:ma14="http://schemas.microsoft.com/office/mac/drawingml/2011/main" xmlns="" val="1"/>
              </a:ext>
            </a:extLst>
          </p:spPr>
          <p:txBody>
            <a:bodyPr wrap="none" lIns="71437" tIns="71437" rIns="71437" bIns="71437">
              <a:spAutoFit/>
            </a:bodyPr>
            <a:lstStyle>
              <a:lvl1pPr algn="l">
                <a:defRPr sz="5700" i="1">
                  <a:solidFill>
                    <a:srgbClr val="FFFFFF"/>
                  </a:solidFill>
                  <a:effectLst>
                    <a:outerShdw blurRad="25400" dir="18900000" rotWithShape="0">
                      <a:srgbClr val="000000"/>
                    </a:outerShdw>
                  </a:effectLst>
                  <a:latin typeface="Palatino"/>
                  <a:ea typeface="Palatino"/>
                  <a:cs typeface="Palatino"/>
                  <a:sym typeface="Palatino"/>
                </a:defRPr>
              </a:lvl1pPr>
            </a:lstStyle>
            <a:p>
              <a:r>
                <a:rPr lang="en-AU" dirty="0">
                  <a:effectLst/>
                </a:rPr>
                <a:t>Cultivating the art of observing a place</a:t>
              </a:r>
            </a:p>
          </p:txBody>
        </p:sp>
        <p:sp>
          <p:nvSpPr>
            <p:cNvPr id="122" name="Shape 122"/>
            <p:cNvSpPr/>
            <p:nvPr/>
          </p:nvSpPr>
          <p:spPr>
            <a:xfrm>
              <a:off x="-63142" y="11257466"/>
              <a:ext cx="24510284" cy="1"/>
            </a:xfrm>
            <a:prstGeom prst="line">
              <a:avLst/>
            </a:prstGeom>
            <a:ln w="203200">
              <a:solidFill>
                <a:srgbClr val="FF2830"/>
              </a:solidFill>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23" name="Shape 123"/>
            <p:cNvSpPr/>
            <p:nvPr/>
          </p:nvSpPr>
          <p:spPr>
            <a:xfrm>
              <a:off x="585599" y="11961543"/>
              <a:ext cx="6607577" cy="1021432"/>
            </a:xfrm>
            <a:prstGeom prst="rect">
              <a:avLst/>
            </a:prstGeom>
            <a:ln w="12700">
              <a:miter lim="400000"/>
            </a:ln>
            <a:extLst>
              <a:ext uri="{C572A759-6A51-4108-AA02-DFA0A04FC94B}">
                <ma14:wrappingTextBoxFlag xmlns:ma14="http://schemas.microsoft.com/office/mac/drawingml/2011/main" xmlns="" val="1"/>
              </a:ext>
            </a:extLst>
          </p:spPr>
          <p:txBody>
            <a:bodyPr wrap="none" lIns="71437" tIns="71437" rIns="71437" bIns="71437" anchor="ctr">
              <a:spAutoFit/>
            </a:bodyPr>
            <a:lstStyle/>
            <a:p>
              <a:pPr algn="l">
                <a:defRPr sz="5700">
                  <a:latin typeface="Helvetica"/>
                  <a:ea typeface="Helvetica"/>
                  <a:cs typeface="Helvetica"/>
                  <a:sym typeface="Helvetica"/>
                </a:defRPr>
              </a:pPr>
              <a:r>
                <a:rPr dirty="0">
                  <a:solidFill>
                    <a:srgbClr val="EE5150"/>
                  </a:solidFill>
                </a:rPr>
                <a:t>TURN TO: </a:t>
              </a:r>
              <a:r>
                <a:rPr dirty="0"/>
                <a:t>Page </a:t>
              </a:r>
              <a:r>
                <a:rPr lang="en-AU" dirty="0"/>
                <a:t>98</a:t>
              </a:r>
              <a:endParaRPr dirty="0"/>
            </a:p>
          </p:txBody>
        </p:sp>
        <p:sp>
          <p:nvSpPr>
            <p:cNvPr id="124" name="Shape 124"/>
            <p:cNvSpPr/>
            <p:nvPr/>
          </p:nvSpPr>
          <p:spPr>
            <a:xfrm>
              <a:off x="-19198" y="2753564"/>
              <a:ext cx="8061230" cy="2321716"/>
            </a:xfrm>
            <a:prstGeom prst="rect">
              <a:avLst/>
            </a:prstGeom>
            <a:solidFill>
              <a:srgbClr val="EE5150"/>
            </a:solidFill>
            <a:ln w="12700">
              <a:miter lim="400000"/>
            </a:ln>
          </p:spPr>
          <p:txBody>
            <a:bodyPr lIns="0" tIns="0" rIns="0" bIns="0" anchor="ctr"/>
            <a:lstStyle/>
            <a:p>
              <a:pPr lvl="3" algn="l" defTabSz="642937">
                <a:lnSpc>
                  <a:spcPts val="27900"/>
                </a:lnSpc>
                <a:defRPr sz="9600">
                  <a:solidFill>
                    <a:srgbClr val="FFFFFF"/>
                  </a:solidFill>
                  <a:latin typeface="Tw Cen MT"/>
                  <a:ea typeface="Tw Cen MT"/>
                  <a:cs typeface="Tw Cen MT"/>
                  <a:sym typeface="Tw Cen MT"/>
                </a:defRPr>
              </a:pPr>
              <a:endParaRPr/>
            </a:p>
          </p:txBody>
        </p:sp>
        <p:sp>
          <p:nvSpPr>
            <p:cNvPr id="125" name="Shape 125"/>
            <p:cNvSpPr/>
            <p:nvPr/>
          </p:nvSpPr>
          <p:spPr>
            <a:xfrm rot="5400000">
              <a:off x="7510873" y="3278726"/>
              <a:ext cx="2321715" cy="127139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26" name="Shape 126"/>
            <p:cNvSpPr/>
            <p:nvPr/>
          </p:nvSpPr>
          <p:spPr>
            <a:xfrm>
              <a:off x="421041" y="1115202"/>
              <a:ext cx="14688144" cy="3931013"/>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p>
              <a:pPr lvl="3" algn="l" defTabSz="642937">
                <a:lnSpc>
                  <a:spcPts val="35600"/>
                </a:lnSpc>
                <a:defRPr sz="15000" b="0" spc="-300">
                  <a:solidFill>
                    <a:srgbClr val="FFFFFF"/>
                  </a:solidFill>
                  <a:latin typeface="Montserrat Bold"/>
                  <a:ea typeface="Montserrat Bold"/>
                  <a:cs typeface="Montserrat Bold"/>
                  <a:sym typeface="Montserrat Bold"/>
                </a:defRPr>
              </a:pPr>
              <a:r>
                <a:rPr lang="en-AU" sz="16000" spc="-319" dirty="0"/>
                <a:t>Local</a:t>
              </a:r>
              <a:endParaRPr sz="16000" spc="-319" dirty="0"/>
            </a:p>
          </p:txBody>
        </p:sp>
        <p:sp>
          <p:nvSpPr>
            <p:cNvPr id="127" name="Shape 127"/>
            <p:cNvSpPr/>
            <p:nvPr/>
          </p:nvSpPr>
          <p:spPr>
            <a:xfrm>
              <a:off x="15684512" y="12505104"/>
              <a:ext cx="8180122" cy="759822"/>
            </a:xfrm>
            <a:prstGeom prst="rect">
              <a:avLst/>
            </a:prstGeom>
            <a:ln w="12700">
              <a:miter lim="400000"/>
            </a:ln>
            <a:extLst>
              <a:ext uri="{C572A759-6A51-4108-AA02-DFA0A04FC94B}">
                <ma14:wrappingTextBoxFlag xmlns:ma14="http://schemas.microsoft.com/office/mac/drawingml/2011/main" xmlns="" val="1"/>
              </a:ext>
            </a:extLst>
          </p:spPr>
          <p:txBody>
            <a:bodyPr wrap="none" lIns="71437" tIns="71437" rIns="71437" bIns="71437" anchor="ctr">
              <a:spAutoFit/>
            </a:bodyPr>
            <a:lstStyle/>
            <a:p>
              <a:pPr algn="r">
                <a:defRPr sz="2000" b="0">
                  <a:solidFill>
                    <a:srgbClr val="919191"/>
                  </a:solidFill>
                  <a:latin typeface="Montserrat Medium"/>
                  <a:ea typeface="Montserrat Medium"/>
                  <a:cs typeface="Montserrat Medium"/>
                  <a:sym typeface="Montserrat Medium"/>
                </a:defRPr>
              </a:pPr>
              <a:r>
                <a:rPr dirty="0"/>
                <a:t>Image Attribution:</a:t>
              </a:r>
              <a:r>
                <a:rPr lang="en-AU" dirty="0"/>
                <a:t> </a:t>
              </a:r>
              <a:r>
                <a:rPr lang="en-AU" dirty="0" err="1"/>
                <a:t>chuttersnap</a:t>
              </a:r>
              <a:r>
                <a:rPr lang="en-AU" dirty="0"/>
                <a:t>, https://</a:t>
              </a:r>
              <a:r>
                <a:rPr lang="en-AU" dirty="0" err="1"/>
                <a:t>unsplash.com</a:t>
              </a:r>
              <a:r>
                <a:rPr lang="en-AU" dirty="0"/>
                <a:t>/photos/</a:t>
              </a:r>
            </a:p>
            <a:p>
              <a:pPr algn="r">
                <a:defRPr sz="2000" b="0">
                  <a:solidFill>
                    <a:srgbClr val="919191"/>
                  </a:solidFill>
                  <a:latin typeface="Montserrat Medium"/>
                  <a:ea typeface="Montserrat Medium"/>
                  <a:cs typeface="Montserrat Medium"/>
                  <a:sym typeface="Montserrat Medium"/>
                </a:defRPr>
              </a:pPr>
              <a:r>
                <a:rPr lang="en-AU" dirty="0"/>
                <a:t>u2VPMFRrhGU</a:t>
              </a:r>
            </a:p>
          </p:txBody>
        </p:sp>
        <p:sp>
          <p:nvSpPr>
            <p:cNvPr id="128" name="Shape 128"/>
            <p:cNvSpPr/>
            <p:nvPr/>
          </p:nvSpPr>
          <p:spPr>
            <a:xfrm>
              <a:off x="-74731" y="5357789"/>
              <a:ext cx="8585686" cy="2321715"/>
            </a:xfrm>
            <a:prstGeom prst="rect">
              <a:avLst/>
            </a:prstGeom>
            <a:solidFill>
              <a:srgbClr val="EE5150"/>
            </a:solidFill>
            <a:ln w="12700">
              <a:miter lim="400000"/>
            </a:ln>
          </p:spPr>
          <p:txBody>
            <a:bodyPr lIns="0" tIns="0" rIns="0" bIns="0" anchor="ctr"/>
            <a:lstStyle/>
            <a:p>
              <a:pPr lvl="3" algn="l" defTabSz="642937">
                <a:lnSpc>
                  <a:spcPts val="27900"/>
                </a:lnSpc>
                <a:defRPr sz="9600">
                  <a:solidFill>
                    <a:srgbClr val="FFFFFF"/>
                  </a:solidFill>
                  <a:latin typeface="Tw Cen MT"/>
                  <a:ea typeface="Tw Cen MT"/>
                  <a:cs typeface="Tw Cen MT"/>
                  <a:sym typeface="Tw Cen MT"/>
                </a:defRPr>
              </a:pPr>
              <a:endParaRPr/>
            </a:p>
          </p:txBody>
        </p:sp>
        <p:sp>
          <p:nvSpPr>
            <p:cNvPr id="129" name="Shape 129"/>
            <p:cNvSpPr/>
            <p:nvPr/>
          </p:nvSpPr>
          <p:spPr>
            <a:xfrm rot="5400000">
              <a:off x="7969391" y="5882950"/>
              <a:ext cx="2321716" cy="127139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0" name="Shape 130"/>
            <p:cNvSpPr/>
            <p:nvPr/>
          </p:nvSpPr>
          <p:spPr>
            <a:xfrm>
              <a:off x="420815" y="3708062"/>
              <a:ext cx="15371115" cy="3931013"/>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p>
              <a:pPr lvl="3" algn="l" defTabSz="642937">
                <a:lnSpc>
                  <a:spcPts val="35600"/>
                </a:lnSpc>
                <a:defRPr sz="15000" b="0" spc="-300">
                  <a:solidFill>
                    <a:srgbClr val="FFFFFF"/>
                  </a:solidFill>
                  <a:latin typeface="Montserrat Bold"/>
                  <a:ea typeface="Montserrat Bold"/>
                  <a:cs typeface="Montserrat Bold"/>
                  <a:sym typeface="Montserrat Bold"/>
                </a:defRPr>
              </a:pPr>
              <a:r>
                <a:rPr lang="en-AU" sz="16000" spc="-319" dirty="0"/>
                <a:t>Orbits</a:t>
              </a:r>
              <a:endParaRPr sz="16000" spc="-319" dirty="0"/>
            </a:p>
          </p:txBody>
        </p:sp>
      </p:gr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D1DBE7C-98E7-9C4B-BF58-8A0694F23000}"/>
              </a:ext>
            </a:extLst>
          </p:cNvPr>
          <p:cNvGrpSpPr/>
          <p:nvPr/>
        </p:nvGrpSpPr>
        <p:grpSpPr>
          <a:xfrm>
            <a:off x="-36937" y="-2011"/>
            <a:ext cx="24496471" cy="12569404"/>
            <a:chOff x="-36937" y="-2011"/>
            <a:chExt cx="24496471" cy="12569404"/>
          </a:xfrm>
        </p:grpSpPr>
        <p:pic>
          <p:nvPicPr>
            <p:cNvPr id="369" name="pasted-image.pdf"/>
            <p:cNvPicPr>
              <a:picLocks noChangeAspect="1"/>
            </p:cNvPicPr>
            <p:nvPr/>
          </p:nvPicPr>
          <p:blipFill>
            <a:blip r:embed="rId2"/>
            <a:srcRect l="57245" t="62662" r="8715"/>
            <a:stretch>
              <a:fillRect/>
            </a:stretch>
          </p:blipFill>
          <p:spPr>
            <a:xfrm>
              <a:off x="1587" y="-2011"/>
              <a:ext cx="24457947" cy="12569404"/>
            </a:xfrm>
            <a:prstGeom prst="rect">
              <a:avLst/>
            </a:prstGeom>
            <a:ln w="12700">
              <a:miter lim="400000"/>
            </a:ln>
          </p:spPr>
        </p:pic>
        <p:sp>
          <p:nvSpPr>
            <p:cNvPr id="370" name="Shape 370"/>
            <p:cNvSpPr/>
            <p:nvPr/>
          </p:nvSpPr>
          <p:spPr>
            <a:xfrm>
              <a:off x="765506" y="1801174"/>
              <a:ext cx="11256646" cy="1692276"/>
            </a:xfrm>
            <a:prstGeom prst="rect">
              <a:avLst/>
            </a:prstGeom>
            <a:ln w="12700">
              <a:miter lim="400000"/>
            </a:ln>
            <a:extLst>
              <a:ext uri="{C572A759-6A51-4108-AA02-DFA0A04FC94B}">
                <ma14:wrappingTextBoxFlag xmlns:ma14="http://schemas.microsoft.com/office/mac/drawingml/2011/main" xmlns="" val="1"/>
              </a:ext>
            </a:extLst>
          </p:spPr>
          <p:txBody>
            <a:bodyPr wrap="none" lIns="71437" tIns="71437" rIns="71437" bIns="71437">
              <a:spAutoFit/>
            </a:bodyPr>
            <a:lstStyle>
              <a:lvl1pPr algn="l">
                <a:defRPr sz="10000" b="0">
                  <a:solidFill>
                    <a:srgbClr val="FFFFFF"/>
                  </a:solidFill>
                  <a:latin typeface="Montserrat Bold"/>
                  <a:ea typeface="Montserrat Bold"/>
                  <a:cs typeface="Montserrat Bold"/>
                  <a:sym typeface="Montserrat Bold"/>
                </a:defRPr>
              </a:lvl1pPr>
            </a:lstStyle>
            <a:p>
              <a:r>
                <a:t>Share your work!</a:t>
              </a:r>
            </a:p>
          </p:txBody>
        </p:sp>
        <p:sp>
          <p:nvSpPr>
            <p:cNvPr id="371" name="Shape 371"/>
            <p:cNvSpPr/>
            <p:nvPr/>
          </p:nvSpPr>
          <p:spPr>
            <a:xfrm>
              <a:off x="-36937" y="3546077"/>
              <a:ext cx="24457874" cy="1"/>
            </a:xfrm>
            <a:prstGeom prst="line">
              <a:avLst/>
            </a:prstGeom>
            <a:ln w="215900">
              <a:solidFill>
                <a:srgbClr val="FFFFFF"/>
              </a:solidFill>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372" name="Shape 372"/>
            <p:cNvSpPr/>
            <p:nvPr/>
          </p:nvSpPr>
          <p:spPr>
            <a:xfrm>
              <a:off x="855906" y="4285057"/>
              <a:ext cx="18232196" cy="7651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nchor="ctr">
              <a:spAutoFit/>
            </a:bodyPr>
            <a:lstStyle>
              <a:lvl1pPr algn="l" defTabSz="457200">
                <a:defRPr sz="4000" b="0">
                  <a:solidFill>
                    <a:srgbClr val="FFFFFF"/>
                  </a:solidFill>
                  <a:latin typeface="Montserrat Bold"/>
                  <a:ea typeface="Montserrat Bold"/>
                  <a:cs typeface="Montserrat Bold"/>
                  <a:sym typeface="Montserrat Bold"/>
                </a:defRPr>
              </a:lvl1pPr>
            </a:lstStyle>
            <a:p>
              <a:r>
                <a:t>Upload photos of your work:</a:t>
              </a:r>
            </a:p>
          </p:txBody>
        </p:sp>
        <p:sp>
          <p:nvSpPr>
            <p:cNvPr id="373" name="Shape 373"/>
            <p:cNvSpPr/>
            <p:nvPr/>
          </p:nvSpPr>
          <p:spPr>
            <a:xfrm>
              <a:off x="855906" y="5114881"/>
              <a:ext cx="18232196" cy="44989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nchor="ctr">
              <a:spAutoFit/>
            </a:bodyPr>
            <a:lstStyle/>
            <a:p>
              <a:pPr algn="l" defTabSz="457200">
                <a:defRPr sz="4000" b="0">
                  <a:solidFill>
                    <a:srgbClr val="FFFFFF"/>
                  </a:solidFill>
                  <a:latin typeface="Montserrat Bold"/>
                  <a:ea typeface="Montserrat Bold"/>
                  <a:cs typeface="Montserrat Bold"/>
                  <a:sym typeface="Montserrat Bold"/>
                </a:defRPr>
              </a:pPr>
              <a:endParaRPr/>
            </a:p>
            <a:p>
              <a:pPr marL="793750" indent="-793750" algn="l" defTabSz="457200">
                <a:buSzPct val="100000"/>
                <a:buAutoNum type="arabicParenR"/>
                <a:defRPr sz="4000" b="0">
                  <a:solidFill>
                    <a:srgbClr val="FFFFFF"/>
                  </a:solidFill>
                  <a:latin typeface="Montserrat Bold"/>
                  <a:ea typeface="Montserrat Bold"/>
                  <a:cs typeface="Montserrat Bold"/>
                  <a:sym typeface="Montserrat Bold"/>
                </a:defRPr>
              </a:pPr>
              <a:r>
                <a:t>Go to: </a:t>
              </a:r>
              <a:r>
                <a:rPr i="1">
                  <a:latin typeface="Montserrat-Italic"/>
                  <a:ea typeface="Montserrat-Italic"/>
                  <a:cs typeface="Montserrat-Italic"/>
                  <a:sym typeface="Montserrat-Italic"/>
                </a:rPr>
                <a:t>add URL here</a:t>
              </a:r>
            </a:p>
            <a:p>
              <a:pPr marL="793750" indent="-793750" algn="l" defTabSz="457200">
                <a:buSzPct val="100000"/>
                <a:buAutoNum type="arabicParenR"/>
                <a:defRPr sz="4000" b="0">
                  <a:solidFill>
                    <a:srgbClr val="FFFFFF"/>
                  </a:solidFill>
                  <a:latin typeface="Montserrat Bold"/>
                  <a:ea typeface="Montserrat Bold"/>
                  <a:cs typeface="Montserrat Bold"/>
                  <a:sym typeface="Montserrat Bold"/>
                </a:defRPr>
              </a:pPr>
              <a:r>
                <a:t>Enter the password: </a:t>
              </a:r>
              <a:r>
                <a:rPr i="1">
                  <a:latin typeface="Montserrat-Italic"/>
                  <a:ea typeface="Montserrat-Italic"/>
                  <a:cs typeface="Montserrat-Italic"/>
                  <a:sym typeface="Montserrat-Italic"/>
                </a:rPr>
                <a:t>password</a:t>
              </a:r>
            </a:p>
            <a:p>
              <a:pPr marL="793750" indent="-793750" algn="l" defTabSz="457200">
                <a:buSzPct val="100000"/>
                <a:buAutoNum type="arabicParenR"/>
                <a:defRPr sz="4000" b="0">
                  <a:solidFill>
                    <a:srgbClr val="FFFFFF"/>
                  </a:solidFill>
                  <a:latin typeface="Montserrat Bold"/>
                  <a:ea typeface="Montserrat Bold"/>
                  <a:cs typeface="Montserrat Bold"/>
                  <a:sym typeface="Montserrat Bold"/>
                </a:defRPr>
              </a:pPr>
              <a:r>
                <a:t>Upload a photo and caption of your work</a:t>
              </a:r>
            </a:p>
            <a:p>
              <a:pPr marL="793750" indent="-793750" algn="l" defTabSz="457200">
                <a:buSzPct val="100000"/>
                <a:buAutoNum type="arabicParenR"/>
                <a:defRPr sz="4000" b="0">
                  <a:solidFill>
                    <a:srgbClr val="FFFFFF"/>
                  </a:solidFill>
                  <a:latin typeface="Montserrat Bold"/>
                  <a:ea typeface="Montserrat Bold"/>
                  <a:cs typeface="Montserrat Bold"/>
                  <a:sym typeface="Montserrat Bold"/>
                </a:defRPr>
              </a:pPr>
              <a:r>
                <a:t>Wait for moderation</a:t>
              </a:r>
            </a:p>
            <a:p>
              <a:pPr marL="793750" indent="-793750" algn="l" defTabSz="457200">
                <a:buSzPct val="100000"/>
                <a:buAutoNum type="arabicParenR"/>
                <a:defRPr sz="4000" b="0">
                  <a:solidFill>
                    <a:srgbClr val="FFFFFF"/>
                  </a:solidFill>
                  <a:latin typeface="Montserrat Bold"/>
                  <a:ea typeface="Montserrat Bold"/>
                  <a:cs typeface="Montserrat Bold"/>
                  <a:sym typeface="Montserrat Bold"/>
                </a:defRPr>
              </a:pPr>
              <a:r>
                <a:t>View others’ ideas  </a:t>
              </a:r>
            </a:p>
          </p:txBody>
        </p:sp>
        <p:sp>
          <p:nvSpPr>
            <p:cNvPr id="374" name="Shape 374"/>
            <p:cNvSpPr/>
            <p:nvPr/>
          </p:nvSpPr>
          <p:spPr>
            <a:xfrm>
              <a:off x="765719" y="9722610"/>
              <a:ext cx="18232198" cy="21240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nchor="ctr">
              <a:spAutoFit/>
            </a:bodyPr>
            <a:lstStyle/>
            <a:p>
              <a:pPr algn="l" defTabSz="457200">
                <a:defRPr b="0" i="1">
                  <a:solidFill>
                    <a:srgbClr val="FFFFFF"/>
                  </a:solidFill>
                  <a:latin typeface="Montserrat-Italic"/>
                  <a:ea typeface="Montserrat-Italic"/>
                  <a:cs typeface="Montserrat-Italic"/>
                  <a:sym typeface="Montserrat-Italic"/>
                </a:defRPr>
              </a:pPr>
              <a:r>
                <a:t>A note to facilitators:</a:t>
              </a:r>
            </a:p>
            <a:p>
              <a:pPr algn="l" defTabSz="457200">
                <a:defRPr b="0" i="1">
                  <a:solidFill>
                    <a:srgbClr val="FFFFFF"/>
                  </a:solidFill>
                  <a:latin typeface="Montserrat-Italic"/>
                  <a:ea typeface="Montserrat-Italic"/>
                  <a:cs typeface="Montserrat-Italic"/>
                  <a:sym typeface="Montserrat-Italic"/>
                </a:defRPr>
              </a:pPr>
              <a:r>
                <a:t>Use this slide to give instructions for post-exercise sharing activities. These could take the form of facilitator-guided discussions, mini-presentations, or digital sharing via existing platforms (e.g. padlet) - as described here. Delete this paragraph when ready.</a:t>
              </a:r>
            </a:p>
          </p:txBody>
        </p:sp>
      </p:gr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F3337A7-371F-EF43-B310-D002A6FECA2E}"/>
              </a:ext>
            </a:extLst>
          </p:cNvPr>
          <p:cNvGrpSpPr/>
          <p:nvPr/>
        </p:nvGrpSpPr>
        <p:grpSpPr>
          <a:xfrm>
            <a:off x="-36937" y="720955"/>
            <a:ext cx="24457874" cy="13025113"/>
            <a:chOff x="-36937" y="720955"/>
            <a:chExt cx="24457874" cy="13025113"/>
          </a:xfrm>
        </p:grpSpPr>
        <p:pic>
          <p:nvPicPr>
            <p:cNvPr id="376" name="pasted-image.pdf"/>
            <p:cNvPicPr>
              <a:picLocks noChangeAspect="1"/>
            </p:cNvPicPr>
            <p:nvPr/>
          </p:nvPicPr>
          <p:blipFill>
            <a:blip r:embed="rId2"/>
            <a:srcRect l="27630"/>
            <a:stretch>
              <a:fillRect/>
            </a:stretch>
          </p:blipFill>
          <p:spPr>
            <a:xfrm rot="10800000">
              <a:off x="4304849" y="720955"/>
              <a:ext cx="20114295" cy="13021637"/>
            </a:xfrm>
            <a:prstGeom prst="rect">
              <a:avLst/>
            </a:prstGeom>
            <a:ln w="12700">
              <a:miter lim="400000"/>
            </a:ln>
          </p:spPr>
        </p:pic>
        <p:pic>
          <p:nvPicPr>
            <p:cNvPr id="377" name="pasted-image.pdf"/>
            <p:cNvPicPr>
              <a:picLocks noChangeAspect="1"/>
            </p:cNvPicPr>
            <p:nvPr/>
          </p:nvPicPr>
          <p:blipFill>
            <a:blip r:embed="rId2"/>
            <a:srcRect t="33454" r="50402"/>
            <a:stretch>
              <a:fillRect/>
            </a:stretch>
          </p:blipFill>
          <p:spPr>
            <a:xfrm rot="10800000">
              <a:off x="-4557" y="6312722"/>
              <a:ext cx="11825051" cy="7433346"/>
            </a:xfrm>
            <a:prstGeom prst="rect">
              <a:avLst/>
            </a:prstGeom>
            <a:ln w="12700">
              <a:miter lim="400000"/>
            </a:ln>
          </p:spPr>
        </p:pic>
        <p:sp>
          <p:nvSpPr>
            <p:cNvPr id="378" name="Shape 378"/>
            <p:cNvSpPr/>
            <p:nvPr/>
          </p:nvSpPr>
          <p:spPr>
            <a:xfrm>
              <a:off x="-36937" y="12049959"/>
              <a:ext cx="24457874" cy="1"/>
            </a:xfrm>
            <a:prstGeom prst="line">
              <a:avLst/>
            </a:prstGeom>
            <a:ln w="215900">
              <a:solidFill>
                <a:srgbClr val="FFFFFF"/>
              </a:solidFill>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379" name="Shape 379"/>
            <p:cNvSpPr/>
            <p:nvPr/>
          </p:nvSpPr>
          <p:spPr>
            <a:xfrm>
              <a:off x="975503" y="891390"/>
              <a:ext cx="3253868" cy="4778376"/>
            </a:xfrm>
            <a:prstGeom prst="rect">
              <a:avLst/>
            </a:prstGeom>
            <a:ln w="12700">
              <a:miter lim="400000"/>
            </a:ln>
            <a:extLst>
              <a:ext uri="{C572A759-6A51-4108-AA02-DFA0A04FC94B}">
                <ma14:wrappingTextBoxFlag xmlns:ma14="http://schemas.microsoft.com/office/mac/drawingml/2011/main" xmlns="" val="1"/>
              </a:ext>
            </a:extLst>
          </p:spPr>
          <p:txBody>
            <a:bodyPr wrap="none" lIns="71437" tIns="71437" rIns="71437" bIns="71437">
              <a:spAutoFit/>
            </a:bodyPr>
            <a:lstStyle/>
            <a:p>
              <a:pPr algn="l">
                <a:defRPr sz="6000" b="0">
                  <a:latin typeface="Montserrat Bold"/>
                  <a:ea typeface="Montserrat Bold"/>
                  <a:cs typeface="Montserrat Bold"/>
                  <a:sym typeface="Montserrat Bold"/>
                </a:defRPr>
              </a:pPr>
              <a:r>
                <a:t>Design.</a:t>
              </a:r>
            </a:p>
            <a:p>
              <a:pPr algn="l">
                <a:defRPr sz="6000" b="0">
                  <a:latin typeface="Montserrat Bold"/>
                  <a:ea typeface="Montserrat Bold"/>
                  <a:cs typeface="Montserrat Bold"/>
                  <a:sym typeface="Montserrat Bold"/>
                </a:defRPr>
              </a:pPr>
              <a:r>
                <a:t>Think</a:t>
              </a:r>
            </a:p>
            <a:p>
              <a:pPr algn="l">
                <a:defRPr sz="6000" b="0">
                  <a:latin typeface="Montserrat Bold"/>
                  <a:ea typeface="Montserrat Bold"/>
                  <a:cs typeface="Montserrat Bold"/>
                  <a:sym typeface="Montserrat Bold"/>
                </a:defRPr>
              </a:pPr>
              <a:r>
                <a:t>Make.</a:t>
              </a:r>
            </a:p>
            <a:p>
              <a:pPr algn="l">
                <a:defRPr sz="6000" b="0">
                  <a:latin typeface="Montserrat Bold"/>
                  <a:ea typeface="Montserrat Bold"/>
                  <a:cs typeface="Montserrat Bold"/>
                  <a:sym typeface="Montserrat Bold"/>
                </a:defRPr>
              </a:pPr>
              <a:r>
                <a:t>Break. </a:t>
              </a:r>
            </a:p>
            <a:p>
              <a:pPr algn="l">
                <a:defRPr sz="6000" b="0">
                  <a:latin typeface="Montserrat Bold"/>
                  <a:ea typeface="Montserrat Bold"/>
                  <a:cs typeface="Montserrat Bold"/>
                  <a:sym typeface="Montserrat Bold"/>
                </a:defRPr>
              </a:pPr>
              <a:r>
                <a:t>Repeat.</a:t>
              </a:r>
            </a:p>
          </p:txBody>
        </p:sp>
        <p:sp>
          <p:nvSpPr>
            <p:cNvPr id="380" name="Shape 380"/>
            <p:cNvSpPr/>
            <p:nvPr/>
          </p:nvSpPr>
          <p:spPr>
            <a:xfrm>
              <a:off x="8634748" y="2755150"/>
              <a:ext cx="14424722" cy="2606482"/>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nchor="ctr">
              <a:spAutoFit/>
            </a:bodyPr>
            <a:lstStyle/>
            <a:p>
              <a:pPr algn="l" defTabSz="457200">
                <a:defRPr b="0">
                  <a:solidFill>
                    <a:srgbClr val="FFFFFF"/>
                  </a:solidFill>
                  <a:latin typeface="Montserrat Bold"/>
                  <a:ea typeface="Montserrat Bold"/>
                  <a:cs typeface="Montserrat Bold"/>
                  <a:sym typeface="Montserrat Bold"/>
                </a:defRPr>
              </a:pPr>
              <a:r>
                <a:rPr dirty="0"/>
                <a:t>This work is licensed under a Creative Commons Attribution-</a:t>
              </a:r>
              <a:r>
                <a:rPr dirty="0" err="1"/>
                <a:t>NonCommercial</a:t>
              </a:r>
              <a:r>
                <a:rPr dirty="0"/>
                <a:t>-</a:t>
              </a:r>
              <a:r>
                <a:rPr dirty="0" err="1"/>
                <a:t>ShareAlike</a:t>
              </a:r>
              <a:r>
                <a:rPr dirty="0"/>
                <a:t> 4.0 International License. Designed by the authors of “Design. Think. Make. Break. Repeat. A Handbook of Methods” (BIS Publishers).</a:t>
              </a:r>
            </a:p>
            <a:p>
              <a:pPr algn="l" defTabSz="457200">
                <a:defRPr b="0">
                  <a:solidFill>
                    <a:srgbClr val="FFFFFF"/>
                  </a:solidFill>
                  <a:latin typeface="Montserrat Bold"/>
                  <a:ea typeface="Montserrat Bold"/>
                  <a:cs typeface="Montserrat Bold"/>
                  <a:sym typeface="Montserrat Bold"/>
                </a:defRPr>
              </a:pPr>
              <a:r>
                <a:rPr u="sng" dirty="0">
                  <a:solidFill>
                    <a:schemeClr val="bg1"/>
                  </a:solidFill>
                  <a:hlinkClick r:id="rId3">
                    <a:extLst>
                      <a:ext uri="{A12FA001-AC4F-418D-AE19-62706E023703}">
                        <ahyp:hlinkClr xmlns:ahyp="http://schemas.microsoft.com/office/drawing/2018/hyperlinkcolor" val="tx"/>
                      </a:ext>
                    </a:extLst>
                  </a:hlinkClick>
                </a:rPr>
                <a:t>www.designthinkmakebreakrepeat.com</a:t>
              </a:r>
            </a:p>
          </p:txBody>
        </p:sp>
        <p:sp>
          <p:nvSpPr>
            <p:cNvPr id="381" name="Shape 381"/>
            <p:cNvSpPr/>
            <p:nvPr/>
          </p:nvSpPr>
          <p:spPr>
            <a:xfrm>
              <a:off x="746861" y="6774665"/>
              <a:ext cx="23078331" cy="47275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nchor="ctr">
              <a:spAutoFit/>
            </a:bodyPr>
            <a:lstStyle/>
            <a:p>
              <a:pPr algn="l" defTabSz="457200">
                <a:defRPr sz="4000" b="0">
                  <a:solidFill>
                    <a:srgbClr val="FFFFFF"/>
                  </a:solidFill>
                  <a:latin typeface="Montserrat Medium"/>
                  <a:ea typeface="Montserrat Medium"/>
                  <a:cs typeface="Montserrat Medium"/>
                  <a:sym typeface="Montserrat Medium"/>
                </a:defRPr>
              </a:pPr>
              <a:r>
                <a:t>How to use these slides</a:t>
              </a:r>
            </a:p>
            <a:p>
              <a:pPr algn="l" defTabSz="457200">
                <a:defRPr b="0" i="1">
                  <a:solidFill>
                    <a:srgbClr val="FFFFFF"/>
                  </a:solidFill>
                  <a:latin typeface="Montserrat-Italic"/>
                  <a:ea typeface="Montserrat-Italic"/>
                  <a:cs typeface="Montserrat-Italic"/>
                  <a:sym typeface="Montserrat-Italic"/>
                </a:defRPr>
              </a:pPr>
              <a:r>
                <a:t>These companion slides for the published book “Design Think Make Break Repeat: A Handbook of Methods”, support facilitation of the published exercises during workshops, tutorials or other guided design sessions. </a:t>
              </a:r>
            </a:p>
            <a:p>
              <a:pPr algn="l" defTabSz="457200">
                <a:defRPr b="0" i="1">
                  <a:solidFill>
                    <a:srgbClr val="FFFFFF"/>
                  </a:solidFill>
                  <a:latin typeface="Montserrat-Italic"/>
                  <a:ea typeface="Montserrat-Italic"/>
                  <a:cs typeface="Montserrat-Italic"/>
                  <a:sym typeface="Montserrat-Italic"/>
                </a:defRPr>
              </a:pPr>
              <a:endParaRPr/>
            </a:p>
            <a:p>
              <a:pPr algn="l" defTabSz="457200">
                <a:defRPr b="0" i="1">
                  <a:solidFill>
                    <a:srgbClr val="FFFFFF"/>
                  </a:solidFill>
                  <a:latin typeface="Montserrat-Italic"/>
                  <a:ea typeface="Montserrat-Italic"/>
                  <a:cs typeface="Montserrat-Italic"/>
                  <a:sym typeface="Montserrat-Italic"/>
                </a:defRPr>
              </a:pPr>
              <a:r>
                <a:rPr b="1">
                  <a:latin typeface="Montserrat-BoldItalic"/>
                  <a:ea typeface="Montserrat-BoldItalic"/>
                  <a:cs typeface="Montserrat-BoldItalic"/>
                  <a:sym typeface="Montserrat-BoldItalic"/>
                </a:rPr>
                <a:t>Slide 1: Title.</a:t>
              </a:r>
              <a:r>
                <a:t> Introduce the method, using the description from the book.</a:t>
              </a:r>
            </a:p>
            <a:p>
              <a:pPr algn="l" defTabSz="457200">
                <a:defRPr i="1">
                  <a:solidFill>
                    <a:srgbClr val="FFFFFF"/>
                  </a:solidFill>
                  <a:latin typeface="Montserrat-BoldItalic"/>
                  <a:ea typeface="Montserrat-BoldItalic"/>
                  <a:cs typeface="Montserrat-BoldItalic"/>
                  <a:sym typeface="Montserrat-BoldItalic"/>
                </a:defRPr>
              </a:pPr>
              <a:r>
                <a:t>Slide 2: Examples. </a:t>
              </a:r>
              <a:r>
                <a:rPr b="0">
                  <a:latin typeface="Montserrat-Italic"/>
                  <a:ea typeface="Montserrat-Italic"/>
                  <a:cs typeface="Montserrat-Italic"/>
                  <a:sym typeface="Montserrat-Italic"/>
                </a:rPr>
                <a:t>Use this slide to add your own images/examples of the method in use, or extra information.</a:t>
              </a:r>
              <a:r>
                <a:t> </a:t>
              </a:r>
            </a:p>
            <a:p>
              <a:pPr algn="l" defTabSz="457200">
                <a:defRPr i="1">
                  <a:solidFill>
                    <a:srgbClr val="FFFFFF"/>
                  </a:solidFill>
                  <a:latin typeface="Montserrat-BoldItalic"/>
                  <a:ea typeface="Montserrat-BoldItalic"/>
                  <a:cs typeface="Montserrat-BoldItalic"/>
                  <a:sym typeface="Montserrat-BoldItalic"/>
                </a:defRPr>
              </a:pPr>
              <a:r>
                <a:t>Slide 3+: Steps. </a:t>
              </a:r>
              <a:r>
                <a:rPr b="0">
                  <a:latin typeface="Montserrat-Italic"/>
                  <a:ea typeface="Montserrat-Italic"/>
                  <a:cs typeface="Montserrat-Italic"/>
                  <a:sym typeface="Montserrat-Italic"/>
                </a:rPr>
                <a:t>Use one slide for each step of the method, to track timing and progress. The tip boxes can be used to offer extra guidance for specific steps, where needed. </a:t>
              </a:r>
            </a:p>
            <a:p>
              <a:pPr algn="l" defTabSz="457200">
                <a:defRPr i="1">
                  <a:solidFill>
                    <a:srgbClr val="FFFFFF"/>
                  </a:solidFill>
                  <a:latin typeface="Montserrat-BoldItalic"/>
                  <a:ea typeface="Montserrat-BoldItalic"/>
                  <a:cs typeface="Montserrat-BoldItalic"/>
                  <a:sym typeface="Montserrat-BoldItalic"/>
                </a:defRPr>
              </a:pPr>
              <a:r>
                <a:t>Slide 4: Sharing. </a:t>
              </a:r>
              <a:r>
                <a:rPr b="0">
                  <a:latin typeface="Montserrat-Italic"/>
                  <a:ea typeface="Montserrat-Italic"/>
                  <a:cs typeface="Montserrat-Italic"/>
                  <a:sym typeface="Montserrat-Italic"/>
                </a:rPr>
                <a:t>Results of the exercise are shared and discussed, in an appropriate format.</a:t>
              </a:r>
            </a:p>
          </p:txBody>
        </p:sp>
        <p:sp>
          <p:nvSpPr>
            <p:cNvPr id="382" name="Shape 382"/>
            <p:cNvSpPr/>
            <p:nvPr/>
          </p:nvSpPr>
          <p:spPr>
            <a:xfrm>
              <a:off x="16322992" y="12661177"/>
              <a:ext cx="7541642" cy="447676"/>
            </a:xfrm>
            <a:prstGeom prst="rect">
              <a:avLst/>
            </a:prstGeom>
            <a:ln w="12700">
              <a:miter lim="400000"/>
            </a:ln>
            <a:extLst>
              <a:ext uri="{C572A759-6A51-4108-AA02-DFA0A04FC94B}">
                <ma14:wrappingTextBoxFlag xmlns:ma14="http://schemas.microsoft.com/office/mac/drawingml/2011/main" xmlns="" val="1"/>
              </a:ext>
            </a:extLst>
          </p:spPr>
          <p:txBody>
            <a:bodyPr wrap="none" lIns="71437" tIns="71437" rIns="71437" bIns="71437" anchor="ctr">
              <a:spAutoFit/>
            </a:bodyPr>
            <a:lstStyle>
              <a:lvl1pPr algn="r">
                <a:defRPr sz="2000" b="0">
                  <a:solidFill>
                    <a:srgbClr val="FFFFFF"/>
                  </a:solidFill>
                  <a:latin typeface="Montserrat Medium"/>
                  <a:ea typeface="Montserrat Medium"/>
                  <a:cs typeface="Montserrat Medium"/>
                  <a:sym typeface="Montserrat Medium"/>
                </a:defRPr>
              </a:lvl1pPr>
            </a:lstStyle>
            <a:p>
              <a:r>
                <a:t>Slide design by: Hamish Henderson, Madeleine Borthwick</a:t>
              </a:r>
            </a:p>
          </p:txBody>
        </p:sp>
      </p:gr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E5150"/>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37604EA3-BACE-2A42-8F69-2B032AD08023}"/>
              </a:ext>
            </a:extLst>
          </p:cNvPr>
          <p:cNvGrpSpPr/>
          <p:nvPr/>
        </p:nvGrpSpPr>
        <p:grpSpPr>
          <a:xfrm>
            <a:off x="-254236" y="-14040"/>
            <a:ext cx="24118870" cy="13122893"/>
            <a:chOff x="-254236" y="-14040"/>
            <a:chExt cx="24118870" cy="13122893"/>
          </a:xfrm>
        </p:grpSpPr>
        <p:sp>
          <p:nvSpPr>
            <p:cNvPr id="132" name="Shape 132"/>
            <p:cNvSpPr/>
            <p:nvPr/>
          </p:nvSpPr>
          <p:spPr>
            <a:xfrm>
              <a:off x="5037" y="-14040"/>
              <a:ext cx="17058978" cy="5201171"/>
            </a:xfrm>
            <a:prstGeom prst="rect">
              <a:avLst/>
            </a:prstGeom>
            <a:solidFill>
              <a:srgbClr val="FFFFFF"/>
            </a:solidFill>
            <a:ln w="12700">
              <a:miter lim="400000"/>
            </a:ln>
          </p:spPr>
          <p:txBody>
            <a:bodyPr lIns="0" tIns="0" rIns="0" bIns="0" anchor="ctr"/>
            <a:lstStyle/>
            <a:p>
              <a:pPr lvl="3" algn="l" defTabSz="642937">
                <a:lnSpc>
                  <a:spcPts val="27900"/>
                </a:lnSpc>
                <a:defRPr sz="9600">
                  <a:solidFill>
                    <a:srgbClr val="FFFFFF"/>
                  </a:solidFill>
                  <a:latin typeface="Tw Cen MT"/>
                  <a:ea typeface="Tw Cen MT"/>
                  <a:cs typeface="Tw Cen MT"/>
                  <a:sym typeface="Tw Cen MT"/>
                </a:defRPr>
              </a:pPr>
              <a:endParaRPr/>
            </a:p>
          </p:txBody>
        </p:sp>
        <p:sp>
          <p:nvSpPr>
            <p:cNvPr id="133" name="Shape 133"/>
            <p:cNvSpPr/>
            <p:nvPr/>
          </p:nvSpPr>
          <p:spPr>
            <a:xfrm rot="5400000">
              <a:off x="15624000" y="1429342"/>
              <a:ext cx="5169185" cy="228242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FFFFFF"/>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4" name="Shape 134"/>
            <p:cNvSpPr/>
            <p:nvPr/>
          </p:nvSpPr>
          <p:spPr>
            <a:xfrm>
              <a:off x="-254236" y="108340"/>
              <a:ext cx="18411876" cy="4924425"/>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p>
              <a:pPr lvl="3" algn="l" defTabSz="642937">
                <a:defRPr sz="16000" b="0" spc="-319">
                  <a:solidFill>
                    <a:srgbClr val="EE5150"/>
                  </a:solidFill>
                  <a:latin typeface="Montserrat Bold"/>
                  <a:ea typeface="Montserrat Bold"/>
                  <a:cs typeface="Montserrat Bold"/>
                  <a:sym typeface="Montserrat Bold"/>
                </a:defRPr>
              </a:pPr>
              <a:r>
                <a:rPr lang="en-AU" dirty="0"/>
                <a:t>Local 	</a:t>
              </a:r>
              <a:br>
                <a:rPr lang="en-AU" dirty="0"/>
              </a:br>
              <a:r>
                <a:rPr lang="en-AU" dirty="0"/>
                <a:t>	Orbits</a:t>
              </a:r>
              <a:endParaRPr dirty="0"/>
            </a:p>
          </p:txBody>
        </p:sp>
        <p:sp>
          <p:nvSpPr>
            <p:cNvPr id="135" name="Shape 135"/>
            <p:cNvSpPr/>
            <p:nvPr/>
          </p:nvSpPr>
          <p:spPr>
            <a:xfrm>
              <a:off x="18745136" y="12661177"/>
              <a:ext cx="5119498" cy="447676"/>
            </a:xfrm>
            <a:prstGeom prst="rect">
              <a:avLst/>
            </a:prstGeom>
            <a:ln w="12700">
              <a:miter lim="400000"/>
            </a:ln>
            <a:extLst>
              <a:ext uri="{C572A759-6A51-4108-AA02-DFA0A04FC94B}">
                <ma14:wrappingTextBoxFlag xmlns:ma14="http://schemas.microsoft.com/office/mac/drawingml/2011/main" xmlns="" val="1"/>
              </a:ext>
            </a:extLst>
          </p:spPr>
          <p:txBody>
            <a:bodyPr wrap="none" lIns="71437" tIns="71437" rIns="71437" bIns="71437" anchor="ctr">
              <a:spAutoFit/>
            </a:bodyPr>
            <a:lstStyle/>
            <a:p>
              <a:pPr algn="r">
                <a:defRPr sz="2000" b="0">
                  <a:solidFill>
                    <a:srgbClr val="919191"/>
                  </a:solidFill>
                  <a:latin typeface="Montserrat Medium"/>
                  <a:ea typeface="Montserrat Medium"/>
                  <a:cs typeface="Montserrat Medium"/>
                  <a:sym typeface="Montserrat Medium"/>
                </a:defRPr>
              </a:pPr>
              <a:r>
                <a:rPr>
                  <a:solidFill>
                    <a:srgbClr val="FFFFFF"/>
                  </a:solidFill>
                </a:rPr>
                <a:t>Image Attribution: Lorum ipsum dolor</a:t>
              </a:r>
              <a:r>
                <a:t> </a:t>
              </a:r>
            </a:p>
          </p:txBody>
        </p:sp>
      </p:grpSp>
      <p:sp>
        <p:nvSpPr>
          <p:cNvPr id="136" name="Shape 136"/>
          <p:cNvSpPr/>
          <p:nvPr/>
        </p:nvSpPr>
        <p:spPr>
          <a:xfrm>
            <a:off x="688027" y="5976336"/>
            <a:ext cx="3419298" cy="981076"/>
          </a:xfrm>
          <a:prstGeom prst="rect">
            <a:avLst/>
          </a:prstGeom>
          <a:ln w="12700">
            <a:miter lim="400000"/>
          </a:ln>
          <a:extLst>
            <a:ext uri="{C572A759-6A51-4108-AA02-DFA0A04FC94B}">
              <ma14:wrappingTextBoxFlag xmlns:ma14="http://schemas.microsoft.com/office/mac/drawingml/2011/main" xmlns="" val="1"/>
            </a:ext>
          </a:extLst>
        </p:spPr>
        <p:txBody>
          <a:bodyPr wrap="none" lIns="71437" tIns="71437" rIns="71437" bIns="71437" anchor="ctr">
            <a:spAutoFit/>
          </a:bodyPr>
          <a:lstStyle>
            <a:lvl1pPr algn="l" defTabSz="457200">
              <a:lnSpc>
                <a:spcPts val="7500"/>
              </a:lnSpc>
              <a:defRPr sz="5400" b="0">
                <a:solidFill>
                  <a:srgbClr val="FFFFFF"/>
                </a:solidFill>
                <a:latin typeface="Montserrat Bold"/>
                <a:ea typeface="Montserrat Bold"/>
                <a:cs typeface="Montserrat Bold"/>
                <a:sym typeface="Montserrat Bold"/>
              </a:defRPr>
            </a:lvl1pPr>
          </a:lstStyle>
          <a:p>
            <a:r>
              <a:t>Example:</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7F9B602-C7FA-574C-8638-8744CE47C1E8}"/>
              </a:ext>
            </a:extLst>
          </p:cNvPr>
          <p:cNvPicPr>
            <a:picLocks noChangeAspect="1"/>
          </p:cNvPicPr>
          <p:nvPr/>
        </p:nvPicPr>
        <p:blipFill>
          <a:blip r:embed="rId2"/>
          <a:stretch>
            <a:fillRect/>
          </a:stretch>
        </p:blipFill>
        <p:spPr>
          <a:xfrm>
            <a:off x="-73537" y="-14525"/>
            <a:ext cx="19548329" cy="6007100"/>
          </a:xfrm>
          <a:prstGeom prst="rect">
            <a:avLst/>
          </a:prstGeom>
        </p:spPr>
      </p:pic>
      <p:sp>
        <p:nvSpPr>
          <p:cNvPr id="36" name="Shape 144">
            <a:extLst>
              <a:ext uri="{FF2B5EF4-FFF2-40B4-BE49-F238E27FC236}">
                <a16:creationId xmlns:a16="http://schemas.microsoft.com/office/drawing/2014/main" id="{CD1E192E-5FE6-3E49-8AA2-BBE7F7DBFBD4}"/>
              </a:ext>
            </a:extLst>
          </p:cNvPr>
          <p:cNvSpPr/>
          <p:nvPr/>
        </p:nvSpPr>
        <p:spPr>
          <a:xfrm rot="5400000">
            <a:off x="12360992" y="3581052"/>
            <a:ext cx="2321715" cy="127139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dirty="0"/>
          </a:p>
        </p:txBody>
      </p:sp>
      <p:sp>
        <p:nvSpPr>
          <p:cNvPr id="160" name="Shape 160"/>
          <p:cNvSpPr/>
          <p:nvPr/>
        </p:nvSpPr>
        <p:spPr>
          <a:xfrm>
            <a:off x="206152" y="10291399"/>
            <a:ext cx="3582665" cy="6381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flexible</a:t>
            </a:r>
            <a:r>
              <a:rPr dirty="0"/>
              <a:t>] </a:t>
            </a:r>
          </a:p>
        </p:txBody>
      </p:sp>
      <p:sp>
        <p:nvSpPr>
          <p:cNvPr id="162" name="Shape 162"/>
          <p:cNvSpPr/>
          <p:nvPr/>
        </p:nvSpPr>
        <p:spPr>
          <a:xfrm>
            <a:off x="153602" y="10987347"/>
            <a:ext cx="3687764" cy="2235201"/>
          </a:xfrm>
          <a:custGeom>
            <a:avLst/>
            <a:gdLst/>
            <a:ahLst/>
            <a:cxnLst>
              <a:cxn ang="0">
                <a:pos x="wd2" y="hd2"/>
              </a:cxn>
              <a:cxn ang="5400000">
                <a:pos x="wd2" y="hd2"/>
              </a:cxn>
              <a:cxn ang="10800000">
                <a:pos x="wd2" y="hd2"/>
              </a:cxn>
              <a:cxn ang="16200000">
                <a:pos x="wd2" y="hd2"/>
              </a:cxn>
            </a:cxnLst>
            <a:rect l="0" t="0" r="r" b="b"/>
            <a:pathLst>
              <a:path w="21600" h="21600" extrusionOk="0">
                <a:moveTo>
                  <a:pt x="10902" y="0"/>
                </a:moveTo>
                <a:lnTo>
                  <a:pt x="8659" y="4150"/>
                </a:lnTo>
                <a:lnTo>
                  <a:pt x="1492" y="4150"/>
                </a:lnTo>
                <a:cubicBezTo>
                  <a:pt x="668" y="4150"/>
                  <a:pt x="0" y="5252"/>
                  <a:pt x="0" y="6612"/>
                </a:cubicBezTo>
                <a:lnTo>
                  <a:pt x="0" y="19138"/>
                </a:lnTo>
                <a:cubicBezTo>
                  <a:pt x="0" y="20498"/>
                  <a:pt x="668" y="21600"/>
                  <a:pt x="1492" y="21600"/>
                </a:cubicBezTo>
                <a:lnTo>
                  <a:pt x="20108" y="21600"/>
                </a:lnTo>
                <a:cubicBezTo>
                  <a:pt x="20932" y="21600"/>
                  <a:pt x="21600" y="20498"/>
                  <a:pt x="21600" y="19138"/>
                </a:cubicBezTo>
                <a:lnTo>
                  <a:pt x="21600" y="6612"/>
                </a:lnTo>
                <a:cubicBezTo>
                  <a:pt x="21600" y="5252"/>
                  <a:pt x="20932" y="4150"/>
                  <a:pt x="20108" y="4150"/>
                </a:cubicBezTo>
                <a:lnTo>
                  <a:pt x="13143" y="4150"/>
                </a:lnTo>
                <a:lnTo>
                  <a:pt x="10902" y="0"/>
                </a:lnTo>
                <a:close/>
              </a:path>
            </a:pathLst>
          </a:custGeom>
          <a:solidFill>
            <a:srgbClr val="EE515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3000" b="0">
                <a:solidFill>
                  <a:srgbClr val="FFFFFF"/>
                </a:solidFill>
                <a:latin typeface="Montserrat Medium"/>
                <a:ea typeface="Montserrat Medium"/>
                <a:cs typeface="Montserrat Medium"/>
                <a:sym typeface="Montserrat Medium"/>
              </a:defRPr>
            </a:lvl1pPr>
          </a:lstStyle>
          <a:p>
            <a:r>
              <a:t>Lorum ipsum dolor sit amet</a:t>
            </a:r>
          </a:p>
        </p:txBody>
      </p:sp>
      <p:grpSp>
        <p:nvGrpSpPr>
          <p:cNvPr id="2" name="Group 1">
            <a:extLst>
              <a:ext uri="{FF2B5EF4-FFF2-40B4-BE49-F238E27FC236}">
                <a16:creationId xmlns:a16="http://schemas.microsoft.com/office/drawing/2014/main" id="{27304E72-85EE-1B4A-9675-032DACEA0D51}"/>
              </a:ext>
            </a:extLst>
          </p:cNvPr>
          <p:cNvGrpSpPr/>
          <p:nvPr/>
        </p:nvGrpSpPr>
        <p:grpSpPr>
          <a:xfrm>
            <a:off x="-110395" y="-1039931"/>
            <a:ext cx="24844535" cy="11273559"/>
            <a:chOff x="-110395" y="-1039931"/>
            <a:chExt cx="24844535" cy="11273559"/>
          </a:xfrm>
        </p:grpSpPr>
        <p:sp>
          <p:nvSpPr>
            <p:cNvPr id="139" name="Shape 139"/>
            <p:cNvSpPr/>
            <p:nvPr/>
          </p:nvSpPr>
          <p:spPr>
            <a:xfrm rot="16200000">
              <a:off x="14734463" y="1317089"/>
              <a:ext cx="6120259" cy="336039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FFFFFF"/>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40" name="Shape 140"/>
            <p:cNvSpPr/>
            <p:nvPr/>
          </p:nvSpPr>
          <p:spPr>
            <a:xfrm rot="16200000">
              <a:off x="17562253" y="615600"/>
              <a:ext cx="3063687" cy="16821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41" name="Shape 141"/>
            <p:cNvSpPr/>
            <p:nvPr/>
          </p:nvSpPr>
          <p:spPr>
            <a:xfrm>
              <a:off x="19899076" y="-60452"/>
              <a:ext cx="4496226" cy="3047293"/>
            </a:xfrm>
            <a:prstGeom prst="rect">
              <a:avLst/>
            </a:pr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42" name="Shape 142"/>
            <p:cNvSpPr/>
            <p:nvPr/>
          </p:nvSpPr>
          <p:spPr>
            <a:xfrm>
              <a:off x="18613692" y="-539579"/>
              <a:ext cx="6120448" cy="2607060"/>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nchor="ctr">
              <a:spAutoFit/>
            </a:bodyPr>
            <a:lstStyle/>
            <a:p>
              <a:pPr lvl="3" algn="l" defTabSz="642937">
                <a:lnSpc>
                  <a:spcPts val="24800"/>
                </a:lnSpc>
                <a:defRPr sz="7000" b="0" spc="-140">
                  <a:solidFill>
                    <a:srgbClr val="FFFFFF"/>
                  </a:solidFill>
                  <a:latin typeface="Montserrat Bold"/>
                  <a:ea typeface="Montserrat Bold"/>
                  <a:cs typeface="Montserrat Bold"/>
                  <a:sym typeface="Montserrat Bold"/>
                </a:defRPr>
              </a:pPr>
              <a:r>
                <a:rPr lang="en-AU" dirty="0"/>
                <a:t>  </a:t>
              </a:r>
              <a:r>
                <a:rPr dirty="0"/>
                <a:t>PAGE </a:t>
              </a:r>
              <a:r>
                <a:rPr lang="en-AU" dirty="0"/>
                <a:t>98</a:t>
              </a:r>
              <a:endParaRPr dirty="0"/>
            </a:p>
          </p:txBody>
        </p:sp>
        <p:sp>
          <p:nvSpPr>
            <p:cNvPr id="143" name="Shape 143"/>
            <p:cNvSpPr/>
            <p:nvPr/>
          </p:nvSpPr>
          <p:spPr>
            <a:xfrm>
              <a:off x="-110395" y="609796"/>
              <a:ext cx="12005529" cy="2321715"/>
            </a:xfrm>
            <a:prstGeom prst="rect">
              <a:avLst/>
            </a:prstGeom>
            <a:solidFill>
              <a:srgbClr val="EE5150"/>
            </a:solidFill>
            <a:ln w="12700">
              <a:miter lim="400000"/>
            </a:ln>
          </p:spPr>
          <p:txBody>
            <a:bodyPr lIns="0" tIns="0" rIns="0" bIns="0" anchor="ctr"/>
            <a:lstStyle/>
            <a:p>
              <a:pPr lvl="3" algn="l" defTabSz="642937">
                <a:lnSpc>
                  <a:spcPts val="27900"/>
                </a:lnSpc>
                <a:defRPr sz="9600">
                  <a:solidFill>
                    <a:srgbClr val="FFFFFF"/>
                  </a:solidFill>
                  <a:latin typeface="Tw Cen MT"/>
                  <a:ea typeface="Tw Cen MT"/>
                  <a:cs typeface="Tw Cen MT"/>
                  <a:sym typeface="Tw Cen MT"/>
                </a:defRPr>
              </a:pPr>
              <a:endParaRPr/>
            </a:p>
          </p:txBody>
        </p:sp>
        <p:sp>
          <p:nvSpPr>
            <p:cNvPr id="144" name="Shape 144"/>
            <p:cNvSpPr/>
            <p:nvPr/>
          </p:nvSpPr>
          <p:spPr>
            <a:xfrm rot="5400000">
              <a:off x="11368800" y="1134957"/>
              <a:ext cx="2321715" cy="127139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45" name="Shape 145"/>
            <p:cNvSpPr/>
            <p:nvPr/>
          </p:nvSpPr>
          <p:spPr>
            <a:xfrm>
              <a:off x="385152" y="-1039931"/>
              <a:ext cx="9610201" cy="3931013"/>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p>
              <a:pPr lvl="3" algn="l" defTabSz="642937">
                <a:lnSpc>
                  <a:spcPts val="35600"/>
                </a:lnSpc>
                <a:defRPr sz="15000" b="0" spc="-300">
                  <a:solidFill>
                    <a:srgbClr val="FFFFFF"/>
                  </a:solidFill>
                  <a:latin typeface="Montserrat Bold"/>
                  <a:ea typeface="Montserrat Bold"/>
                  <a:cs typeface="Montserrat Bold"/>
                  <a:sym typeface="Montserrat Bold"/>
                </a:defRPr>
              </a:pPr>
              <a:r>
                <a:rPr lang="en-AU" sz="16000" spc="-319" dirty="0"/>
                <a:t>Local</a:t>
              </a:r>
              <a:endParaRPr sz="16000" spc="-319" dirty="0"/>
            </a:p>
          </p:txBody>
        </p:sp>
        <p:sp>
          <p:nvSpPr>
            <p:cNvPr id="146" name="Shape 146"/>
            <p:cNvSpPr/>
            <p:nvPr/>
          </p:nvSpPr>
          <p:spPr>
            <a:xfrm>
              <a:off x="1334644" y="6636377"/>
              <a:ext cx="21354888" cy="1621597"/>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lgn="l">
                <a:defRPr b="0">
                  <a:latin typeface="Montserrat Medium"/>
                  <a:ea typeface="Montserrat Medium"/>
                  <a:cs typeface="Montserrat Medium"/>
                  <a:sym typeface="Montserrat Medium"/>
                </a:defRPr>
              </a:lvl1pPr>
            </a:lstStyle>
            <a:p>
              <a:r>
                <a:rPr lang="en-AU" dirty="0"/>
                <a:t>In this exercise, you will observe two spaces, and plot your observations using the template on the companion website to reveal the unique aspects that the spaces present. If you wish, you can follow the ‘Future Campus’ brief (p.208).</a:t>
              </a:r>
              <a:endParaRPr dirty="0"/>
            </a:p>
          </p:txBody>
        </p:sp>
        <p:sp>
          <p:nvSpPr>
            <p:cNvPr id="147" name="Shape 147"/>
            <p:cNvSpPr/>
            <p:nvPr/>
          </p:nvSpPr>
          <p:spPr>
            <a:xfrm rot="16200000">
              <a:off x="16480800" y="3733069"/>
              <a:ext cx="2107691" cy="11572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212121"/>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48" name="Shape 148"/>
            <p:cNvSpPr/>
            <p:nvPr/>
          </p:nvSpPr>
          <p:spPr>
            <a:xfrm>
              <a:off x="18112142" y="3266047"/>
              <a:ext cx="6328532" cy="2107692"/>
            </a:xfrm>
            <a:prstGeom prst="rect">
              <a:avLst/>
            </a:prstGeom>
            <a:solidFill>
              <a:srgbClr val="212121"/>
            </a:solidFill>
            <a:ln w="12700">
              <a:miter lim="400000"/>
            </a:ln>
          </p:spPr>
          <p:txBody>
            <a:bodyPr lIns="71437" tIns="71437" rIns="71437" bIns="71437" anchor="ctr"/>
            <a:lstStyle/>
            <a:p>
              <a:pPr marR="254000" algn="r">
                <a:defRPr sz="3000" b="0">
                  <a:solidFill>
                    <a:srgbClr val="FFFFFF"/>
                  </a:solidFill>
                  <a:latin typeface="Montserrat Bold"/>
                  <a:ea typeface="Montserrat Bold"/>
                  <a:cs typeface="Montserrat Bold"/>
                  <a:sym typeface="Montserrat Bold"/>
                </a:defRPr>
              </a:pPr>
              <a:endParaRPr/>
            </a:p>
          </p:txBody>
        </p:sp>
        <p:sp>
          <p:nvSpPr>
            <p:cNvPr id="149" name="Shape 149"/>
            <p:cNvSpPr/>
            <p:nvPr/>
          </p:nvSpPr>
          <p:spPr>
            <a:xfrm>
              <a:off x="20531770" y="3781995"/>
              <a:ext cx="3690112" cy="1067599"/>
            </a:xfrm>
            <a:prstGeom prst="rect">
              <a:avLst/>
            </a:prstGeom>
            <a:ln w="12700">
              <a:miter lim="400000"/>
            </a:ln>
            <a:extLst>
              <a:ext uri="{C572A759-6A51-4108-AA02-DFA0A04FC94B}">
                <ma14:wrappingTextBoxFlag xmlns:ma14="http://schemas.microsoft.com/office/mac/drawingml/2011/main" xmlns="" val="1"/>
              </a:ext>
            </a:extLst>
          </p:spPr>
          <p:txBody>
            <a:bodyPr wrap="none" lIns="71437" tIns="71437" rIns="71437" bIns="71437" anchor="ctr">
              <a:spAutoFit/>
            </a:bodyPr>
            <a:lstStyle/>
            <a:p>
              <a:pPr marR="254000" algn="r">
                <a:defRPr sz="3000" b="0">
                  <a:solidFill>
                    <a:srgbClr val="FFFFFF"/>
                  </a:solidFill>
                  <a:latin typeface="Montserrat Bold"/>
                  <a:ea typeface="Montserrat Bold"/>
                  <a:cs typeface="Montserrat Bold"/>
                  <a:sym typeface="Montserrat Bold"/>
                </a:defRPr>
              </a:pPr>
              <a:r>
                <a:rPr lang="en-AU" sz="3000" dirty="0"/>
                <a:t>YOU WILL NEED</a:t>
              </a:r>
            </a:p>
            <a:p>
              <a:pPr marR="254000" algn="r">
                <a:defRPr sz="3000" b="0">
                  <a:solidFill>
                    <a:srgbClr val="FFFFFF"/>
                  </a:solidFill>
                  <a:latin typeface="Montserrat Bold"/>
                  <a:ea typeface="Montserrat Bold"/>
                  <a:cs typeface="Montserrat Bold"/>
                  <a:sym typeface="Montserrat Bold"/>
                </a:defRPr>
              </a:pPr>
              <a:r>
                <a:rPr lang="en-AU" sz="3000" dirty="0"/>
                <a:t>A partner, pen</a:t>
              </a:r>
              <a:endParaRPr sz="3000" dirty="0">
                <a:latin typeface="Montserrat Medium"/>
                <a:ea typeface="Montserrat Medium"/>
                <a:cs typeface="Montserrat Medium"/>
                <a:sym typeface="Montserrat Medium"/>
              </a:endParaRPr>
            </a:p>
          </p:txBody>
        </p:sp>
        <p:sp>
          <p:nvSpPr>
            <p:cNvPr id="150" name="Shape 150"/>
            <p:cNvSpPr/>
            <p:nvPr/>
          </p:nvSpPr>
          <p:spPr>
            <a:xfrm>
              <a:off x="-100301" y="3057910"/>
              <a:ext cx="12986454" cy="2321715"/>
            </a:xfrm>
            <a:prstGeom prst="rect">
              <a:avLst/>
            </a:prstGeom>
            <a:solidFill>
              <a:srgbClr val="EE5150"/>
            </a:solidFill>
            <a:ln w="12700">
              <a:miter lim="400000"/>
            </a:ln>
          </p:spPr>
          <p:txBody>
            <a:bodyPr lIns="0" tIns="0" rIns="0" bIns="0" anchor="ctr"/>
            <a:lstStyle/>
            <a:p>
              <a:pPr lvl="3" algn="l" defTabSz="642937">
                <a:lnSpc>
                  <a:spcPts val="27900"/>
                </a:lnSpc>
                <a:defRPr sz="9600">
                  <a:solidFill>
                    <a:srgbClr val="FFFFFF"/>
                  </a:solidFill>
                  <a:latin typeface="Tw Cen MT"/>
                  <a:ea typeface="Tw Cen MT"/>
                  <a:cs typeface="Tw Cen MT"/>
                  <a:sym typeface="Tw Cen MT"/>
                </a:defRPr>
              </a:pPr>
              <a:endParaRPr dirty="0"/>
            </a:p>
          </p:txBody>
        </p:sp>
        <p:sp>
          <p:nvSpPr>
            <p:cNvPr id="151" name="Shape 151"/>
            <p:cNvSpPr/>
            <p:nvPr/>
          </p:nvSpPr>
          <p:spPr>
            <a:xfrm rot="5400000">
              <a:off x="9976984" y="3583071"/>
              <a:ext cx="2321716" cy="127139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53" name="Shape 153"/>
            <p:cNvSpPr/>
            <p:nvPr/>
          </p:nvSpPr>
          <p:spPr>
            <a:xfrm>
              <a:off x="2479707" y="9714356"/>
              <a:ext cx="19139561" cy="1"/>
            </a:xfrm>
            <a:prstGeom prst="line">
              <a:avLst/>
            </a:prstGeom>
            <a:ln w="88900">
              <a:solidFill>
                <a:srgbClr val="000000"/>
              </a:solidFill>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dirty="0"/>
            </a:p>
          </p:txBody>
        </p:sp>
        <p:sp>
          <p:nvSpPr>
            <p:cNvPr id="154" name="Shape 154"/>
            <p:cNvSpPr/>
            <p:nvPr/>
          </p:nvSpPr>
          <p:spPr>
            <a:xfrm>
              <a:off x="1478213" y="9195086"/>
              <a:ext cx="1038542" cy="1038541"/>
            </a:xfrm>
            <a:prstGeom prst="ellipse">
              <a:avLst/>
            </a:prstGeom>
            <a:solidFill>
              <a:srgbClr val="DB5C56"/>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1</a:t>
              </a:r>
            </a:p>
          </p:txBody>
        </p:sp>
        <p:sp>
          <p:nvSpPr>
            <p:cNvPr id="155" name="Shape 155"/>
            <p:cNvSpPr/>
            <p:nvPr/>
          </p:nvSpPr>
          <p:spPr>
            <a:xfrm>
              <a:off x="20794536" y="9195086"/>
              <a:ext cx="1038542" cy="1038541"/>
            </a:xfrm>
            <a:prstGeom prst="ellipse">
              <a:avLst/>
            </a:prstGeom>
            <a:solidFill>
              <a:srgbClr val="C0C0C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7</a:t>
              </a:r>
            </a:p>
          </p:txBody>
        </p:sp>
        <p:sp>
          <p:nvSpPr>
            <p:cNvPr id="156" name="Shape 156"/>
            <p:cNvSpPr/>
            <p:nvPr/>
          </p:nvSpPr>
          <p:spPr>
            <a:xfrm>
              <a:off x="4697601" y="9195086"/>
              <a:ext cx="1038541" cy="1038541"/>
            </a:xfrm>
            <a:prstGeom prst="ellipse">
              <a:avLst/>
            </a:prstGeom>
            <a:solidFill>
              <a:srgbClr val="C0C0C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2</a:t>
              </a:r>
            </a:p>
          </p:txBody>
        </p:sp>
        <p:sp>
          <p:nvSpPr>
            <p:cNvPr id="157" name="Shape 157"/>
            <p:cNvSpPr/>
            <p:nvPr/>
          </p:nvSpPr>
          <p:spPr>
            <a:xfrm>
              <a:off x="7916988" y="9195086"/>
              <a:ext cx="1038541" cy="1038541"/>
            </a:xfrm>
            <a:prstGeom prst="ellipse">
              <a:avLst/>
            </a:prstGeom>
            <a:solidFill>
              <a:srgbClr val="C0C0C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3</a:t>
              </a:r>
            </a:p>
          </p:txBody>
        </p:sp>
        <p:sp>
          <p:nvSpPr>
            <p:cNvPr id="158" name="Shape 158"/>
            <p:cNvSpPr/>
            <p:nvPr/>
          </p:nvSpPr>
          <p:spPr>
            <a:xfrm>
              <a:off x="11136375" y="9195086"/>
              <a:ext cx="1038541" cy="1038541"/>
            </a:xfrm>
            <a:prstGeom prst="ellipse">
              <a:avLst/>
            </a:prstGeom>
            <a:solidFill>
              <a:srgbClr val="C0C0C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4</a:t>
              </a:r>
            </a:p>
          </p:txBody>
        </p:sp>
        <p:sp>
          <p:nvSpPr>
            <p:cNvPr id="159" name="Shape 159"/>
            <p:cNvSpPr/>
            <p:nvPr/>
          </p:nvSpPr>
          <p:spPr>
            <a:xfrm>
              <a:off x="14355762" y="9195086"/>
              <a:ext cx="1038541" cy="1038541"/>
            </a:xfrm>
            <a:prstGeom prst="ellipse">
              <a:avLst/>
            </a:prstGeom>
            <a:solidFill>
              <a:srgbClr val="C0C0C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5</a:t>
              </a:r>
            </a:p>
          </p:txBody>
        </p:sp>
        <p:sp>
          <p:nvSpPr>
            <p:cNvPr id="163" name="Shape 163"/>
            <p:cNvSpPr/>
            <p:nvPr/>
          </p:nvSpPr>
          <p:spPr>
            <a:xfrm>
              <a:off x="17575150" y="9195086"/>
              <a:ext cx="1038541" cy="1038542"/>
            </a:xfrm>
            <a:prstGeom prst="ellipse">
              <a:avLst/>
            </a:prstGeom>
            <a:solidFill>
              <a:srgbClr val="C0C0C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6</a:t>
              </a:r>
            </a:p>
          </p:txBody>
        </p:sp>
        <p:sp>
          <p:nvSpPr>
            <p:cNvPr id="152" name="Shape 152"/>
            <p:cNvSpPr/>
            <p:nvPr/>
          </p:nvSpPr>
          <p:spPr>
            <a:xfrm>
              <a:off x="369844" y="1408182"/>
              <a:ext cx="13084209" cy="3931013"/>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nchor="ctr">
              <a:spAutoFit/>
            </a:bodyPr>
            <a:lstStyle/>
            <a:p>
              <a:pPr lvl="3" algn="l" defTabSz="642937">
                <a:lnSpc>
                  <a:spcPts val="35600"/>
                </a:lnSpc>
                <a:defRPr sz="15000" b="0" spc="-300">
                  <a:solidFill>
                    <a:srgbClr val="FFFFFF"/>
                  </a:solidFill>
                  <a:latin typeface="Montserrat Bold"/>
                  <a:ea typeface="Montserrat Bold"/>
                  <a:cs typeface="Montserrat Bold"/>
                  <a:sym typeface="Montserrat Bold"/>
                </a:defRPr>
              </a:pPr>
              <a:r>
                <a:rPr lang="en-AU" sz="16000" spc="-319" dirty="0"/>
                <a:t>Orbits</a:t>
              </a:r>
              <a:endParaRPr sz="16000" spc="-319" dirty="0"/>
            </a:p>
          </p:txBody>
        </p:sp>
      </p:grpSp>
      <p:sp>
        <p:nvSpPr>
          <p:cNvPr id="164" name="Shape 164"/>
          <p:cNvSpPr/>
          <p:nvPr/>
        </p:nvSpPr>
        <p:spPr>
          <a:xfrm>
            <a:off x="16303088" y="10291399"/>
            <a:ext cx="3582665" cy="6381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30 mins</a:t>
            </a:r>
            <a:r>
              <a:rPr dirty="0"/>
              <a:t>] </a:t>
            </a:r>
          </a:p>
        </p:txBody>
      </p:sp>
      <p:sp>
        <p:nvSpPr>
          <p:cNvPr id="165" name="Shape 165"/>
          <p:cNvSpPr/>
          <p:nvPr/>
        </p:nvSpPr>
        <p:spPr>
          <a:xfrm>
            <a:off x="19156336" y="10291399"/>
            <a:ext cx="4314942" cy="636712"/>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p>
            <a:pPr>
              <a:defRPr b="0">
                <a:solidFill>
                  <a:srgbClr val="FF2830"/>
                </a:solidFill>
                <a:latin typeface="Montserrat Medium"/>
                <a:ea typeface="Montserrat Medium"/>
                <a:cs typeface="Montserrat Medium"/>
                <a:sym typeface="Montserrat Medium"/>
              </a:defRPr>
            </a:pPr>
            <a:r>
              <a:rPr dirty="0"/>
              <a:t>[</a:t>
            </a:r>
            <a:r>
              <a:rPr lang="en-AU" dirty="0"/>
              <a:t>flexible</a:t>
            </a:r>
            <a:r>
              <a:rPr dirty="0"/>
              <a:t>] </a:t>
            </a:r>
          </a:p>
        </p:txBody>
      </p:sp>
      <p:sp>
        <p:nvSpPr>
          <p:cNvPr id="166" name="Shape 166"/>
          <p:cNvSpPr/>
          <p:nvPr/>
        </p:nvSpPr>
        <p:spPr>
          <a:xfrm>
            <a:off x="3398920" y="10291399"/>
            <a:ext cx="3582665" cy="6381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lang="en-AU" dirty="0"/>
              <a:t>[20-30 mins</a:t>
            </a:r>
            <a:r>
              <a:rPr dirty="0"/>
              <a:t>] </a:t>
            </a:r>
          </a:p>
        </p:txBody>
      </p:sp>
      <p:sp>
        <p:nvSpPr>
          <p:cNvPr id="167" name="Shape 167"/>
          <p:cNvSpPr/>
          <p:nvPr/>
        </p:nvSpPr>
        <p:spPr>
          <a:xfrm>
            <a:off x="6644926" y="10291399"/>
            <a:ext cx="3582665" cy="6381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5 mins</a:t>
            </a:r>
            <a:r>
              <a:rPr dirty="0"/>
              <a:t>] </a:t>
            </a:r>
          </a:p>
        </p:txBody>
      </p:sp>
      <p:sp>
        <p:nvSpPr>
          <p:cNvPr id="168" name="Shape 168"/>
          <p:cNvSpPr/>
          <p:nvPr/>
        </p:nvSpPr>
        <p:spPr>
          <a:xfrm>
            <a:off x="9864313" y="10291399"/>
            <a:ext cx="3582665" cy="6381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20 mins</a:t>
            </a:r>
            <a:r>
              <a:rPr dirty="0"/>
              <a:t>] </a:t>
            </a:r>
          </a:p>
        </p:txBody>
      </p:sp>
      <p:sp>
        <p:nvSpPr>
          <p:cNvPr id="169" name="Shape 169"/>
          <p:cNvSpPr/>
          <p:nvPr/>
        </p:nvSpPr>
        <p:spPr>
          <a:xfrm>
            <a:off x="13083700" y="10291399"/>
            <a:ext cx="3582665" cy="6381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30 mins</a:t>
            </a:r>
            <a:r>
              <a:rPr dirty="0"/>
              <a:t>] </a:t>
            </a:r>
          </a:p>
        </p:txBody>
      </p:sp>
      <p:sp>
        <p:nvSpPr>
          <p:cNvPr id="37" name="Shape 127">
            <a:extLst>
              <a:ext uri="{FF2B5EF4-FFF2-40B4-BE49-F238E27FC236}">
                <a16:creationId xmlns:a16="http://schemas.microsoft.com/office/drawing/2014/main" id="{545B3713-BFB8-984A-844A-7C7AF2819229}"/>
              </a:ext>
            </a:extLst>
          </p:cNvPr>
          <p:cNvSpPr/>
          <p:nvPr/>
        </p:nvSpPr>
        <p:spPr>
          <a:xfrm>
            <a:off x="15684512" y="12505104"/>
            <a:ext cx="8180122" cy="759822"/>
          </a:xfrm>
          <a:prstGeom prst="rect">
            <a:avLst/>
          </a:prstGeom>
          <a:ln w="12700">
            <a:miter lim="400000"/>
          </a:ln>
          <a:extLst>
            <a:ext uri="{C572A759-6A51-4108-AA02-DFA0A04FC94B}">
              <ma14:wrappingTextBoxFlag xmlns:ma14="http://schemas.microsoft.com/office/mac/drawingml/2011/main" xmlns="" val="1"/>
            </a:ext>
          </a:extLst>
        </p:spPr>
        <p:txBody>
          <a:bodyPr wrap="none" lIns="71437" tIns="71437" rIns="71437" bIns="71437" anchor="ctr">
            <a:spAutoFit/>
          </a:bodyPr>
          <a:lstStyle/>
          <a:p>
            <a:pPr algn="r">
              <a:defRPr sz="2000" b="0">
                <a:solidFill>
                  <a:srgbClr val="919191"/>
                </a:solidFill>
                <a:latin typeface="Montserrat Medium"/>
                <a:ea typeface="Montserrat Medium"/>
                <a:cs typeface="Montserrat Medium"/>
                <a:sym typeface="Montserrat Medium"/>
              </a:defRPr>
            </a:pPr>
            <a:r>
              <a:rPr dirty="0"/>
              <a:t>Image Attribution:</a:t>
            </a:r>
            <a:r>
              <a:rPr lang="en-AU" dirty="0"/>
              <a:t> </a:t>
            </a:r>
            <a:r>
              <a:rPr lang="en-AU" dirty="0" err="1"/>
              <a:t>chuttersnap</a:t>
            </a:r>
            <a:r>
              <a:rPr lang="en-AU" dirty="0"/>
              <a:t>, https://</a:t>
            </a:r>
            <a:r>
              <a:rPr lang="en-AU" dirty="0" err="1"/>
              <a:t>unsplash.com</a:t>
            </a:r>
            <a:r>
              <a:rPr lang="en-AU" dirty="0"/>
              <a:t>/photos/</a:t>
            </a:r>
          </a:p>
          <a:p>
            <a:pPr algn="r">
              <a:defRPr sz="2000" b="0">
                <a:solidFill>
                  <a:srgbClr val="919191"/>
                </a:solidFill>
                <a:latin typeface="Montserrat Medium"/>
                <a:ea typeface="Montserrat Medium"/>
                <a:cs typeface="Montserrat Medium"/>
                <a:sym typeface="Montserrat Medium"/>
              </a:defRPr>
            </a:pPr>
            <a:r>
              <a:rPr lang="en-AU" dirty="0"/>
              <a:t>u2VPMFRrhGU</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Shape 160">
            <a:extLst>
              <a:ext uri="{FF2B5EF4-FFF2-40B4-BE49-F238E27FC236}">
                <a16:creationId xmlns:a16="http://schemas.microsoft.com/office/drawing/2014/main" id="{3B91DFB7-EBB4-094B-BD46-33977757D42C}"/>
              </a:ext>
            </a:extLst>
          </p:cNvPr>
          <p:cNvSpPr/>
          <p:nvPr/>
        </p:nvSpPr>
        <p:spPr>
          <a:xfrm>
            <a:off x="217876" y="10303123"/>
            <a:ext cx="3582665" cy="6381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flexible</a:t>
            </a:r>
            <a:r>
              <a:rPr dirty="0"/>
              <a:t>] </a:t>
            </a:r>
          </a:p>
        </p:txBody>
      </p:sp>
      <p:sp>
        <p:nvSpPr>
          <p:cNvPr id="74" name="Shape 164">
            <a:extLst>
              <a:ext uri="{FF2B5EF4-FFF2-40B4-BE49-F238E27FC236}">
                <a16:creationId xmlns:a16="http://schemas.microsoft.com/office/drawing/2014/main" id="{72E44AB9-12AE-BC44-9060-3920C7762F2C}"/>
              </a:ext>
            </a:extLst>
          </p:cNvPr>
          <p:cNvSpPr/>
          <p:nvPr/>
        </p:nvSpPr>
        <p:spPr>
          <a:xfrm>
            <a:off x="16314812" y="10303123"/>
            <a:ext cx="3582665" cy="6381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30 mins</a:t>
            </a:r>
            <a:r>
              <a:rPr dirty="0"/>
              <a:t>] </a:t>
            </a:r>
          </a:p>
        </p:txBody>
      </p:sp>
      <p:sp>
        <p:nvSpPr>
          <p:cNvPr id="75" name="Shape 165">
            <a:extLst>
              <a:ext uri="{FF2B5EF4-FFF2-40B4-BE49-F238E27FC236}">
                <a16:creationId xmlns:a16="http://schemas.microsoft.com/office/drawing/2014/main" id="{38D24937-AB1B-8B46-BDD4-7C50BD7A0CAC}"/>
              </a:ext>
            </a:extLst>
          </p:cNvPr>
          <p:cNvSpPr/>
          <p:nvPr/>
        </p:nvSpPr>
        <p:spPr>
          <a:xfrm>
            <a:off x="19168060" y="10303123"/>
            <a:ext cx="4314942" cy="636712"/>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p>
            <a:pPr>
              <a:defRPr b="0">
                <a:solidFill>
                  <a:srgbClr val="FF2830"/>
                </a:solidFill>
                <a:latin typeface="Montserrat Medium"/>
                <a:ea typeface="Montserrat Medium"/>
                <a:cs typeface="Montserrat Medium"/>
                <a:sym typeface="Montserrat Medium"/>
              </a:defRPr>
            </a:pPr>
            <a:r>
              <a:rPr dirty="0"/>
              <a:t>[</a:t>
            </a:r>
            <a:r>
              <a:rPr lang="en-AU" dirty="0"/>
              <a:t>flexible</a:t>
            </a:r>
            <a:r>
              <a:rPr dirty="0"/>
              <a:t>] </a:t>
            </a:r>
          </a:p>
        </p:txBody>
      </p:sp>
      <p:sp>
        <p:nvSpPr>
          <p:cNvPr id="76" name="Shape 166">
            <a:extLst>
              <a:ext uri="{FF2B5EF4-FFF2-40B4-BE49-F238E27FC236}">
                <a16:creationId xmlns:a16="http://schemas.microsoft.com/office/drawing/2014/main" id="{AB9C48BB-F303-4842-999B-0F09A72A8C02}"/>
              </a:ext>
            </a:extLst>
          </p:cNvPr>
          <p:cNvSpPr/>
          <p:nvPr/>
        </p:nvSpPr>
        <p:spPr>
          <a:xfrm>
            <a:off x="3410644" y="10303123"/>
            <a:ext cx="3582665" cy="6381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lang="en-AU" dirty="0"/>
              <a:t>[20-30 mins</a:t>
            </a:r>
            <a:r>
              <a:rPr dirty="0"/>
              <a:t>] </a:t>
            </a:r>
          </a:p>
        </p:txBody>
      </p:sp>
      <p:sp>
        <p:nvSpPr>
          <p:cNvPr id="77" name="Shape 167">
            <a:extLst>
              <a:ext uri="{FF2B5EF4-FFF2-40B4-BE49-F238E27FC236}">
                <a16:creationId xmlns:a16="http://schemas.microsoft.com/office/drawing/2014/main" id="{2720F8A4-1424-DF46-9899-C382FA01312A}"/>
              </a:ext>
            </a:extLst>
          </p:cNvPr>
          <p:cNvSpPr/>
          <p:nvPr/>
        </p:nvSpPr>
        <p:spPr>
          <a:xfrm>
            <a:off x="6656650" y="10303123"/>
            <a:ext cx="3582665" cy="6381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5 mins</a:t>
            </a:r>
            <a:r>
              <a:rPr dirty="0"/>
              <a:t>] </a:t>
            </a:r>
          </a:p>
        </p:txBody>
      </p:sp>
      <p:sp>
        <p:nvSpPr>
          <p:cNvPr id="78" name="Shape 168">
            <a:extLst>
              <a:ext uri="{FF2B5EF4-FFF2-40B4-BE49-F238E27FC236}">
                <a16:creationId xmlns:a16="http://schemas.microsoft.com/office/drawing/2014/main" id="{85637ECE-60D3-EF45-B60B-19FB074977B3}"/>
              </a:ext>
            </a:extLst>
          </p:cNvPr>
          <p:cNvSpPr/>
          <p:nvPr/>
        </p:nvSpPr>
        <p:spPr>
          <a:xfrm>
            <a:off x="9876037" y="10303123"/>
            <a:ext cx="3582665" cy="6381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20 mins</a:t>
            </a:r>
            <a:r>
              <a:rPr dirty="0"/>
              <a:t>] </a:t>
            </a:r>
          </a:p>
        </p:txBody>
      </p:sp>
      <p:sp>
        <p:nvSpPr>
          <p:cNvPr id="79" name="Shape 169">
            <a:extLst>
              <a:ext uri="{FF2B5EF4-FFF2-40B4-BE49-F238E27FC236}">
                <a16:creationId xmlns:a16="http://schemas.microsoft.com/office/drawing/2014/main" id="{1EC0DA88-A7CE-404C-85E8-E0425D2A4EEA}"/>
              </a:ext>
            </a:extLst>
          </p:cNvPr>
          <p:cNvSpPr/>
          <p:nvPr/>
        </p:nvSpPr>
        <p:spPr>
          <a:xfrm>
            <a:off x="13095424" y="10303123"/>
            <a:ext cx="3582665" cy="6381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30 mins</a:t>
            </a:r>
            <a:r>
              <a:rPr dirty="0"/>
              <a:t>] </a:t>
            </a:r>
          </a:p>
        </p:txBody>
      </p:sp>
      <p:sp>
        <p:nvSpPr>
          <p:cNvPr id="195" name="Shape 195"/>
          <p:cNvSpPr/>
          <p:nvPr/>
        </p:nvSpPr>
        <p:spPr>
          <a:xfrm>
            <a:off x="3346370" y="10987347"/>
            <a:ext cx="3687764" cy="2235201"/>
          </a:xfrm>
          <a:custGeom>
            <a:avLst/>
            <a:gdLst/>
            <a:ahLst/>
            <a:cxnLst>
              <a:cxn ang="0">
                <a:pos x="wd2" y="hd2"/>
              </a:cxn>
              <a:cxn ang="5400000">
                <a:pos x="wd2" y="hd2"/>
              </a:cxn>
              <a:cxn ang="10800000">
                <a:pos x="wd2" y="hd2"/>
              </a:cxn>
              <a:cxn ang="16200000">
                <a:pos x="wd2" y="hd2"/>
              </a:cxn>
            </a:cxnLst>
            <a:rect l="0" t="0" r="r" b="b"/>
            <a:pathLst>
              <a:path w="21600" h="21600" extrusionOk="0">
                <a:moveTo>
                  <a:pt x="10902" y="0"/>
                </a:moveTo>
                <a:lnTo>
                  <a:pt x="8659" y="4150"/>
                </a:lnTo>
                <a:lnTo>
                  <a:pt x="1492" y="4150"/>
                </a:lnTo>
                <a:cubicBezTo>
                  <a:pt x="668" y="4150"/>
                  <a:pt x="0" y="5252"/>
                  <a:pt x="0" y="6612"/>
                </a:cubicBezTo>
                <a:lnTo>
                  <a:pt x="0" y="19138"/>
                </a:lnTo>
                <a:cubicBezTo>
                  <a:pt x="0" y="20498"/>
                  <a:pt x="668" y="21600"/>
                  <a:pt x="1492" y="21600"/>
                </a:cubicBezTo>
                <a:lnTo>
                  <a:pt x="20108" y="21600"/>
                </a:lnTo>
                <a:cubicBezTo>
                  <a:pt x="20932" y="21600"/>
                  <a:pt x="21600" y="20498"/>
                  <a:pt x="21600" y="19138"/>
                </a:cubicBezTo>
                <a:lnTo>
                  <a:pt x="21600" y="6612"/>
                </a:lnTo>
                <a:cubicBezTo>
                  <a:pt x="21600" y="5252"/>
                  <a:pt x="20932" y="4150"/>
                  <a:pt x="20108" y="4150"/>
                </a:cubicBezTo>
                <a:lnTo>
                  <a:pt x="13143" y="4150"/>
                </a:lnTo>
                <a:lnTo>
                  <a:pt x="10902" y="0"/>
                </a:lnTo>
                <a:close/>
              </a:path>
            </a:pathLst>
          </a:custGeom>
          <a:solidFill>
            <a:srgbClr val="EE515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3000" b="0">
                <a:solidFill>
                  <a:srgbClr val="FFFFFF"/>
                </a:solidFill>
                <a:latin typeface="Montserrat Medium"/>
                <a:ea typeface="Montserrat Medium"/>
                <a:cs typeface="Montserrat Medium"/>
                <a:sym typeface="Montserrat Medium"/>
              </a:defRPr>
            </a:lvl1pPr>
          </a:lstStyle>
          <a:p>
            <a:r>
              <a:t>Lorum ipsum dolor sit amet</a:t>
            </a:r>
          </a:p>
        </p:txBody>
      </p:sp>
      <p:grpSp>
        <p:nvGrpSpPr>
          <p:cNvPr id="42" name="Group 41">
            <a:extLst>
              <a:ext uri="{FF2B5EF4-FFF2-40B4-BE49-F238E27FC236}">
                <a16:creationId xmlns:a16="http://schemas.microsoft.com/office/drawing/2014/main" id="{0A91EBEF-555D-924B-9919-B52D8F735840}"/>
              </a:ext>
            </a:extLst>
          </p:cNvPr>
          <p:cNvGrpSpPr/>
          <p:nvPr/>
        </p:nvGrpSpPr>
        <p:grpSpPr>
          <a:xfrm>
            <a:off x="385152" y="-1039931"/>
            <a:ext cx="24348987" cy="11273559"/>
            <a:chOff x="385152" y="-1039931"/>
            <a:chExt cx="24348987" cy="11273559"/>
          </a:xfrm>
        </p:grpSpPr>
        <p:sp>
          <p:nvSpPr>
            <p:cNvPr id="43" name="Shape 139">
              <a:extLst>
                <a:ext uri="{FF2B5EF4-FFF2-40B4-BE49-F238E27FC236}">
                  <a16:creationId xmlns:a16="http://schemas.microsoft.com/office/drawing/2014/main" id="{E44E0179-A19F-A940-96D7-F914485FE287}"/>
                </a:ext>
              </a:extLst>
            </p:cNvPr>
            <p:cNvSpPr/>
            <p:nvPr/>
          </p:nvSpPr>
          <p:spPr>
            <a:xfrm rot="16200000">
              <a:off x="14734463" y="1317089"/>
              <a:ext cx="6120259" cy="336039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FFFFFF"/>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46" name="Shape 142">
              <a:extLst>
                <a:ext uri="{FF2B5EF4-FFF2-40B4-BE49-F238E27FC236}">
                  <a16:creationId xmlns:a16="http://schemas.microsoft.com/office/drawing/2014/main" id="{D3326D17-95E3-1449-A1A1-0692896677DD}"/>
                </a:ext>
              </a:extLst>
            </p:cNvPr>
            <p:cNvSpPr/>
            <p:nvPr/>
          </p:nvSpPr>
          <p:spPr>
            <a:xfrm>
              <a:off x="19483442" y="-539579"/>
              <a:ext cx="5250697" cy="260706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p>
              <a:pPr lvl="3" algn="l" defTabSz="642937">
                <a:lnSpc>
                  <a:spcPts val="24800"/>
                </a:lnSpc>
                <a:defRPr sz="7000" b="0" spc="-140">
                  <a:solidFill>
                    <a:srgbClr val="FFFFFF"/>
                  </a:solidFill>
                  <a:latin typeface="Montserrat Bold"/>
                  <a:ea typeface="Montserrat Bold"/>
                  <a:cs typeface="Montserrat Bold"/>
                  <a:sym typeface="Montserrat Bold"/>
                </a:defRPr>
              </a:pPr>
              <a:r>
                <a:rPr dirty="0"/>
                <a:t>PAGE </a:t>
              </a:r>
              <a:r>
                <a:rPr lang="en-AU" dirty="0"/>
                <a:t>48</a:t>
              </a:r>
              <a:endParaRPr dirty="0"/>
            </a:p>
          </p:txBody>
        </p:sp>
        <p:sp>
          <p:nvSpPr>
            <p:cNvPr id="49" name="Shape 145">
              <a:extLst>
                <a:ext uri="{FF2B5EF4-FFF2-40B4-BE49-F238E27FC236}">
                  <a16:creationId xmlns:a16="http://schemas.microsoft.com/office/drawing/2014/main" id="{49925753-8777-784D-9F42-14975F9A96D7}"/>
                </a:ext>
              </a:extLst>
            </p:cNvPr>
            <p:cNvSpPr/>
            <p:nvPr/>
          </p:nvSpPr>
          <p:spPr>
            <a:xfrm>
              <a:off x="385152" y="-1039931"/>
              <a:ext cx="9610201" cy="3931013"/>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p>
              <a:pPr lvl="3" algn="l" defTabSz="642937">
                <a:lnSpc>
                  <a:spcPts val="35600"/>
                </a:lnSpc>
                <a:defRPr sz="15000" b="0" spc="-300">
                  <a:solidFill>
                    <a:srgbClr val="FFFFFF"/>
                  </a:solidFill>
                  <a:latin typeface="Montserrat Bold"/>
                  <a:ea typeface="Montserrat Bold"/>
                  <a:cs typeface="Montserrat Bold"/>
                  <a:sym typeface="Montserrat Bold"/>
                </a:defRPr>
              </a:pPr>
              <a:endParaRPr sz="16000" spc="-319" dirty="0"/>
            </a:p>
          </p:txBody>
        </p:sp>
        <p:sp>
          <p:nvSpPr>
            <p:cNvPr id="57" name="Shape 153">
              <a:extLst>
                <a:ext uri="{FF2B5EF4-FFF2-40B4-BE49-F238E27FC236}">
                  <a16:creationId xmlns:a16="http://schemas.microsoft.com/office/drawing/2014/main" id="{737B89C9-1489-2848-B1EA-496F959F5E3E}"/>
                </a:ext>
              </a:extLst>
            </p:cNvPr>
            <p:cNvSpPr/>
            <p:nvPr/>
          </p:nvSpPr>
          <p:spPr>
            <a:xfrm>
              <a:off x="2479707" y="9714356"/>
              <a:ext cx="19139561" cy="1"/>
            </a:xfrm>
            <a:prstGeom prst="line">
              <a:avLst/>
            </a:prstGeom>
            <a:ln w="88900">
              <a:solidFill>
                <a:srgbClr val="000000"/>
              </a:solidFill>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58" name="Shape 154">
              <a:extLst>
                <a:ext uri="{FF2B5EF4-FFF2-40B4-BE49-F238E27FC236}">
                  <a16:creationId xmlns:a16="http://schemas.microsoft.com/office/drawing/2014/main" id="{06048962-7D5F-7041-A6EE-2A40EA9BD0B6}"/>
                </a:ext>
              </a:extLst>
            </p:cNvPr>
            <p:cNvSpPr/>
            <p:nvPr/>
          </p:nvSpPr>
          <p:spPr>
            <a:xfrm>
              <a:off x="1478213" y="9195086"/>
              <a:ext cx="1038542" cy="1038541"/>
            </a:xfrm>
            <a:prstGeom prst="ellipse">
              <a:avLst/>
            </a:prstGeom>
            <a:solidFill>
              <a:srgbClr val="C0C0C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rPr dirty="0"/>
                <a:t>1</a:t>
              </a:r>
            </a:p>
          </p:txBody>
        </p:sp>
        <p:sp>
          <p:nvSpPr>
            <p:cNvPr id="59" name="Shape 155">
              <a:extLst>
                <a:ext uri="{FF2B5EF4-FFF2-40B4-BE49-F238E27FC236}">
                  <a16:creationId xmlns:a16="http://schemas.microsoft.com/office/drawing/2014/main" id="{637B3433-CC0D-9C4D-8098-96A93DB6D878}"/>
                </a:ext>
              </a:extLst>
            </p:cNvPr>
            <p:cNvSpPr/>
            <p:nvPr/>
          </p:nvSpPr>
          <p:spPr>
            <a:xfrm>
              <a:off x="20794536" y="9195086"/>
              <a:ext cx="1038542" cy="1038541"/>
            </a:xfrm>
            <a:prstGeom prst="ellipse">
              <a:avLst/>
            </a:prstGeom>
            <a:solidFill>
              <a:srgbClr val="C0C0C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7</a:t>
              </a:r>
            </a:p>
          </p:txBody>
        </p:sp>
        <p:sp>
          <p:nvSpPr>
            <p:cNvPr id="60" name="Shape 156">
              <a:extLst>
                <a:ext uri="{FF2B5EF4-FFF2-40B4-BE49-F238E27FC236}">
                  <a16:creationId xmlns:a16="http://schemas.microsoft.com/office/drawing/2014/main" id="{35B81161-98EC-634F-92BB-1D71B930CED9}"/>
                </a:ext>
              </a:extLst>
            </p:cNvPr>
            <p:cNvSpPr/>
            <p:nvPr/>
          </p:nvSpPr>
          <p:spPr>
            <a:xfrm>
              <a:off x="4697601" y="9195086"/>
              <a:ext cx="1038541" cy="1038541"/>
            </a:xfrm>
            <a:prstGeom prst="ellipse">
              <a:avLst/>
            </a:prstGeom>
            <a:solidFill>
              <a:srgbClr val="DC5C56"/>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2</a:t>
              </a:r>
            </a:p>
          </p:txBody>
        </p:sp>
        <p:sp>
          <p:nvSpPr>
            <p:cNvPr id="61" name="Shape 157">
              <a:extLst>
                <a:ext uri="{FF2B5EF4-FFF2-40B4-BE49-F238E27FC236}">
                  <a16:creationId xmlns:a16="http://schemas.microsoft.com/office/drawing/2014/main" id="{7DB8FA02-11C2-B544-AC86-401AFF0B7C7A}"/>
                </a:ext>
              </a:extLst>
            </p:cNvPr>
            <p:cNvSpPr/>
            <p:nvPr/>
          </p:nvSpPr>
          <p:spPr>
            <a:xfrm>
              <a:off x="7916988" y="9195086"/>
              <a:ext cx="1038541" cy="1038541"/>
            </a:xfrm>
            <a:prstGeom prst="ellipse">
              <a:avLst/>
            </a:prstGeom>
            <a:solidFill>
              <a:srgbClr val="C0C0C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3</a:t>
              </a:r>
            </a:p>
          </p:txBody>
        </p:sp>
        <p:sp>
          <p:nvSpPr>
            <p:cNvPr id="62" name="Shape 158">
              <a:extLst>
                <a:ext uri="{FF2B5EF4-FFF2-40B4-BE49-F238E27FC236}">
                  <a16:creationId xmlns:a16="http://schemas.microsoft.com/office/drawing/2014/main" id="{04BB6DC5-1306-F648-B4CE-2D896AE4BB2D}"/>
                </a:ext>
              </a:extLst>
            </p:cNvPr>
            <p:cNvSpPr/>
            <p:nvPr/>
          </p:nvSpPr>
          <p:spPr>
            <a:xfrm>
              <a:off x="11136375" y="9195086"/>
              <a:ext cx="1038541" cy="1038541"/>
            </a:xfrm>
            <a:prstGeom prst="ellipse">
              <a:avLst/>
            </a:prstGeom>
            <a:solidFill>
              <a:srgbClr val="C0C0C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4</a:t>
              </a:r>
            </a:p>
          </p:txBody>
        </p:sp>
        <p:sp>
          <p:nvSpPr>
            <p:cNvPr id="63" name="Shape 159">
              <a:extLst>
                <a:ext uri="{FF2B5EF4-FFF2-40B4-BE49-F238E27FC236}">
                  <a16:creationId xmlns:a16="http://schemas.microsoft.com/office/drawing/2014/main" id="{36622FFB-FEB2-AF44-AD93-B3EA5A6F2E5E}"/>
                </a:ext>
              </a:extLst>
            </p:cNvPr>
            <p:cNvSpPr/>
            <p:nvPr/>
          </p:nvSpPr>
          <p:spPr>
            <a:xfrm>
              <a:off x="14355762" y="9195086"/>
              <a:ext cx="1038541" cy="1038541"/>
            </a:xfrm>
            <a:prstGeom prst="ellipse">
              <a:avLst/>
            </a:prstGeom>
            <a:solidFill>
              <a:srgbClr val="C0C0C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5</a:t>
              </a:r>
            </a:p>
          </p:txBody>
        </p:sp>
        <p:sp>
          <p:nvSpPr>
            <p:cNvPr id="65" name="Shape 163">
              <a:extLst>
                <a:ext uri="{FF2B5EF4-FFF2-40B4-BE49-F238E27FC236}">
                  <a16:creationId xmlns:a16="http://schemas.microsoft.com/office/drawing/2014/main" id="{5B20B8FD-C099-C642-A958-0C1024F3CB1E}"/>
                </a:ext>
              </a:extLst>
            </p:cNvPr>
            <p:cNvSpPr/>
            <p:nvPr/>
          </p:nvSpPr>
          <p:spPr>
            <a:xfrm>
              <a:off x="17575150" y="9195086"/>
              <a:ext cx="1038541" cy="1038542"/>
            </a:xfrm>
            <a:prstGeom prst="ellipse">
              <a:avLst/>
            </a:prstGeom>
            <a:solidFill>
              <a:srgbClr val="C0C0C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6</a:t>
              </a:r>
            </a:p>
          </p:txBody>
        </p:sp>
      </p:grpSp>
      <p:pic>
        <p:nvPicPr>
          <p:cNvPr id="30" name="Picture 29">
            <a:extLst>
              <a:ext uri="{FF2B5EF4-FFF2-40B4-BE49-F238E27FC236}">
                <a16:creationId xmlns:a16="http://schemas.microsoft.com/office/drawing/2014/main" id="{4FC07570-DFF6-374A-A91B-AE2F172DA693}"/>
              </a:ext>
            </a:extLst>
          </p:cNvPr>
          <p:cNvPicPr>
            <a:picLocks noChangeAspect="1"/>
          </p:cNvPicPr>
          <p:nvPr/>
        </p:nvPicPr>
        <p:blipFill>
          <a:blip r:embed="rId2"/>
          <a:stretch>
            <a:fillRect/>
          </a:stretch>
        </p:blipFill>
        <p:spPr>
          <a:xfrm>
            <a:off x="-73537" y="-14525"/>
            <a:ext cx="19548329" cy="6007100"/>
          </a:xfrm>
          <a:prstGeom prst="rect">
            <a:avLst/>
          </a:prstGeom>
        </p:spPr>
      </p:pic>
      <p:grpSp>
        <p:nvGrpSpPr>
          <p:cNvPr id="31" name="Group 30">
            <a:extLst>
              <a:ext uri="{FF2B5EF4-FFF2-40B4-BE49-F238E27FC236}">
                <a16:creationId xmlns:a16="http://schemas.microsoft.com/office/drawing/2014/main" id="{924D512E-7F9F-DF42-9CB4-5A1762C50C53}"/>
              </a:ext>
            </a:extLst>
          </p:cNvPr>
          <p:cNvGrpSpPr/>
          <p:nvPr/>
        </p:nvGrpSpPr>
        <p:grpSpPr>
          <a:xfrm>
            <a:off x="-110395" y="-1039931"/>
            <a:ext cx="24844535" cy="11273559"/>
            <a:chOff x="-110395" y="-1039931"/>
            <a:chExt cx="24844535" cy="11273559"/>
          </a:xfrm>
        </p:grpSpPr>
        <p:sp>
          <p:nvSpPr>
            <p:cNvPr id="32" name="Shape 139">
              <a:extLst>
                <a:ext uri="{FF2B5EF4-FFF2-40B4-BE49-F238E27FC236}">
                  <a16:creationId xmlns:a16="http://schemas.microsoft.com/office/drawing/2014/main" id="{A890C6A5-1DA2-2845-AD30-676C21952E72}"/>
                </a:ext>
              </a:extLst>
            </p:cNvPr>
            <p:cNvSpPr/>
            <p:nvPr/>
          </p:nvSpPr>
          <p:spPr>
            <a:xfrm rot="16200000">
              <a:off x="14734463" y="1317089"/>
              <a:ext cx="6120259" cy="336039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FFFFFF"/>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33" name="Shape 140">
              <a:extLst>
                <a:ext uri="{FF2B5EF4-FFF2-40B4-BE49-F238E27FC236}">
                  <a16:creationId xmlns:a16="http://schemas.microsoft.com/office/drawing/2014/main" id="{D69869F8-7854-7346-99AB-594F4D5C61E5}"/>
                </a:ext>
              </a:extLst>
            </p:cNvPr>
            <p:cNvSpPr/>
            <p:nvPr/>
          </p:nvSpPr>
          <p:spPr>
            <a:xfrm rot="16200000">
              <a:off x="17562253" y="615600"/>
              <a:ext cx="3063687" cy="16821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34" name="Shape 141">
              <a:extLst>
                <a:ext uri="{FF2B5EF4-FFF2-40B4-BE49-F238E27FC236}">
                  <a16:creationId xmlns:a16="http://schemas.microsoft.com/office/drawing/2014/main" id="{F51DC91D-EDFA-FE4D-94D5-5C1945D8553C}"/>
                </a:ext>
              </a:extLst>
            </p:cNvPr>
            <p:cNvSpPr/>
            <p:nvPr/>
          </p:nvSpPr>
          <p:spPr>
            <a:xfrm>
              <a:off x="19899076" y="-60452"/>
              <a:ext cx="4496226" cy="3047293"/>
            </a:xfrm>
            <a:prstGeom prst="rect">
              <a:avLst/>
            </a:pr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36" name="Shape 142">
              <a:extLst>
                <a:ext uri="{FF2B5EF4-FFF2-40B4-BE49-F238E27FC236}">
                  <a16:creationId xmlns:a16="http://schemas.microsoft.com/office/drawing/2014/main" id="{ACAE4824-1EEE-1C41-9018-D1BC10313921}"/>
                </a:ext>
              </a:extLst>
            </p:cNvPr>
            <p:cNvSpPr/>
            <p:nvPr/>
          </p:nvSpPr>
          <p:spPr>
            <a:xfrm>
              <a:off x="18613692" y="-539579"/>
              <a:ext cx="6120448" cy="2607060"/>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nchor="ctr">
              <a:spAutoFit/>
            </a:bodyPr>
            <a:lstStyle/>
            <a:p>
              <a:pPr lvl="3" algn="l" defTabSz="642937">
                <a:lnSpc>
                  <a:spcPts val="24800"/>
                </a:lnSpc>
                <a:defRPr sz="7000" b="0" spc="-140">
                  <a:solidFill>
                    <a:srgbClr val="FFFFFF"/>
                  </a:solidFill>
                  <a:latin typeface="Montserrat Bold"/>
                  <a:ea typeface="Montserrat Bold"/>
                  <a:cs typeface="Montserrat Bold"/>
                  <a:sym typeface="Montserrat Bold"/>
                </a:defRPr>
              </a:pPr>
              <a:r>
                <a:rPr lang="en-AU" dirty="0"/>
                <a:t>  </a:t>
              </a:r>
              <a:r>
                <a:rPr dirty="0"/>
                <a:t>PAGE </a:t>
              </a:r>
              <a:r>
                <a:rPr lang="en-AU" dirty="0"/>
                <a:t>98</a:t>
              </a:r>
              <a:endParaRPr dirty="0"/>
            </a:p>
          </p:txBody>
        </p:sp>
        <p:sp>
          <p:nvSpPr>
            <p:cNvPr id="37" name="Shape 143">
              <a:extLst>
                <a:ext uri="{FF2B5EF4-FFF2-40B4-BE49-F238E27FC236}">
                  <a16:creationId xmlns:a16="http://schemas.microsoft.com/office/drawing/2014/main" id="{12C735AD-60DC-BE41-A911-FB74BEA7610B}"/>
                </a:ext>
              </a:extLst>
            </p:cNvPr>
            <p:cNvSpPr/>
            <p:nvPr/>
          </p:nvSpPr>
          <p:spPr>
            <a:xfrm>
              <a:off x="-110395" y="609796"/>
              <a:ext cx="12005529" cy="2321715"/>
            </a:xfrm>
            <a:prstGeom prst="rect">
              <a:avLst/>
            </a:prstGeom>
            <a:solidFill>
              <a:srgbClr val="EE5150"/>
            </a:solidFill>
            <a:ln w="12700">
              <a:miter lim="400000"/>
            </a:ln>
          </p:spPr>
          <p:txBody>
            <a:bodyPr lIns="0" tIns="0" rIns="0" bIns="0" anchor="ctr"/>
            <a:lstStyle/>
            <a:p>
              <a:pPr lvl="3" algn="l" defTabSz="642937">
                <a:lnSpc>
                  <a:spcPts val="27900"/>
                </a:lnSpc>
                <a:defRPr sz="9600">
                  <a:solidFill>
                    <a:srgbClr val="FFFFFF"/>
                  </a:solidFill>
                  <a:latin typeface="Tw Cen MT"/>
                  <a:ea typeface="Tw Cen MT"/>
                  <a:cs typeface="Tw Cen MT"/>
                  <a:sym typeface="Tw Cen MT"/>
                </a:defRPr>
              </a:pPr>
              <a:endParaRPr/>
            </a:p>
          </p:txBody>
        </p:sp>
        <p:sp>
          <p:nvSpPr>
            <p:cNvPr id="38" name="Shape 144">
              <a:extLst>
                <a:ext uri="{FF2B5EF4-FFF2-40B4-BE49-F238E27FC236}">
                  <a16:creationId xmlns:a16="http://schemas.microsoft.com/office/drawing/2014/main" id="{13FA76BA-8903-EA42-82CB-03C7F08C958D}"/>
                </a:ext>
              </a:extLst>
            </p:cNvPr>
            <p:cNvSpPr/>
            <p:nvPr/>
          </p:nvSpPr>
          <p:spPr>
            <a:xfrm rot="5400000">
              <a:off x="11368800" y="1134957"/>
              <a:ext cx="2321715" cy="127139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39" name="Shape 145">
              <a:extLst>
                <a:ext uri="{FF2B5EF4-FFF2-40B4-BE49-F238E27FC236}">
                  <a16:creationId xmlns:a16="http://schemas.microsoft.com/office/drawing/2014/main" id="{C5864144-158A-C848-949B-E5AFA028BEBF}"/>
                </a:ext>
              </a:extLst>
            </p:cNvPr>
            <p:cNvSpPr/>
            <p:nvPr/>
          </p:nvSpPr>
          <p:spPr>
            <a:xfrm>
              <a:off x="385152" y="-1039931"/>
              <a:ext cx="9610201" cy="3931013"/>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p>
              <a:pPr lvl="3" algn="l" defTabSz="642937">
                <a:lnSpc>
                  <a:spcPts val="35600"/>
                </a:lnSpc>
                <a:defRPr sz="15000" b="0" spc="-300">
                  <a:solidFill>
                    <a:srgbClr val="FFFFFF"/>
                  </a:solidFill>
                  <a:latin typeface="Montserrat Bold"/>
                  <a:ea typeface="Montserrat Bold"/>
                  <a:cs typeface="Montserrat Bold"/>
                  <a:sym typeface="Montserrat Bold"/>
                </a:defRPr>
              </a:pPr>
              <a:r>
                <a:rPr lang="en-AU" sz="16000" spc="-319" dirty="0"/>
                <a:t>Local</a:t>
              </a:r>
              <a:endParaRPr sz="16000" spc="-319" dirty="0"/>
            </a:p>
          </p:txBody>
        </p:sp>
        <p:sp>
          <p:nvSpPr>
            <p:cNvPr id="40" name="Shape 146">
              <a:extLst>
                <a:ext uri="{FF2B5EF4-FFF2-40B4-BE49-F238E27FC236}">
                  <a16:creationId xmlns:a16="http://schemas.microsoft.com/office/drawing/2014/main" id="{91B96058-7AE5-B44C-83BF-6398AA9479BF}"/>
                </a:ext>
              </a:extLst>
            </p:cNvPr>
            <p:cNvSpPr/>
            <p:nvPr/>
          </p:nvSpPr>
          <p:spPr>
            <a:xfrm>
              <a:off x="1334644" y="6636377"/>
              <a:ext cx="21354888" cy="1621597"/>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lgn="l">
                <a:defRPr b="0">
                  <a:latin typeface="Montserrat Medium"/>
                  <a:ea typeface="Montserrat Medium"/>
                  <a:cs typeface="Montserrat Medium"/>
                  <a:sym typeface="Montserrat Medium"/>
                </a:defRPr>
              </a:lvl1pPr>
            </a:lstStyle>
            <a:p>
              <a:r>
                <a:rPr lang="en-AU" dirty="0"/>
                <a:t>In this exercise, you will observe two spaces, and plot your observations using the template on the companion website to reveal the unique aspects that the spaces present. If you wish, you can follow the ‘Future Campus’ brief (p.208).</a:t>
              </a:r>
              <a:endParaRPr dirty="0"/>
            </a:p>
          </p:txBody>
        </p:sp>
        <p:sp>
          <p:nvSpPr>
            <p:cNvPr id="41" name="Shape 147">
              <a:extLst>
                <a:ext uri="{FF2B5EF4-FFF2-40B4-BE49-F238E27FC236}">
                  <a16:creationId xmlns:a16="http://schemas.microsoft.com/office/drawing/2014/main" id="{C317A671-CC76-E04B-9218-ADB3ABF79800}"/>
                </a:ext>
              </a:extLst>
            </p:cNvPr>
            <p:cNvSpPr/>
            <p:nvPr/>
          </p:nvSpPr>
          <p:spPr>
            <a:xfrm rot="16200000">
              <a:off x="16480800" y="3733069"/>
              <a:ext cx="2107691" cy="11572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212121"/>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47" name="Shape 148">
              <a:extLst>
                <a:ext uri="{FF2B5EF4-FFF2-40B4-BE49-F238E27FC236}">
                  <a16:creationId xmlns:a16="http://schemas.microsoft.com/office/drawing/2014/main" id="{9C66430F-7F2B-E647-A0D8-071D20F375A8}"/>
                </a:ext>
              </a:extLst>
            </p:cNvPr>
            <p:cNvSpPr/>
            <p:nvPr/>
          </p:nvSpPr>
          <p:spPr>
            <a:xfrm>
              <a:off x="18112142" y="3266047"/>
              <a:ext cx="6328532" cy="2107692"/>
            </a:xfrm>
            <a:prstGeom prst="rect">
              <a:avLst/>
            </a:prstGeom>
            <a:solidFill>
              <a:srgbClr val="212121"/>
            </a:solidFill>
            <a:ln w="12700">
              <a:miter lim="400000"/>
            </a:ln>
          </p:spPr>
          <p:txBody>
            <a:bodyPr lIns="71437" tIns="71437" rIns="71437" bIns="71437" anchor="ctr"/>
            <a:lstStyle/>
            <a:p>
              <a:pPr marR="254000" algn="r">
                <a:defRPr sz="3000" b="0">
                  <a:solidFill>
                    <a:srgbClr val="FFFFFF"/>
                  </a:solidFill>
                  <a:latin typeface="Montserrat Bold"/>
                  <a:ea typeface="Montserrat Bold"/>
                  <a:cs typeface="Montserrat Bold"/>
                  <a:sym typeface="Montserrat Bold"/>
                </a:defRPr>
              </a:pPr>
              <a:endParaRPr/>
            </a:p>
          </p:txBody>
        </p:sp>
        <p:sp>
          <p:nvSpPr>
            <p:cNvPr id="48" name="Shape 149">
              <a:extLst>
                <a:ext uri="{FF2B5EF4-FFF2-40B4-BE49-F238E27FC236}">
                  <a16:creationId xmlns:a16="http://schemas.microsoft.com/office/drawing/2014/main" id="{F6E9A4FE-F9A8-6740-BAD0-9FBCD19B34AD}"/>
                </a:ext>
              </a:extLst>
            </p:cNvPr>
            <p:cNvSpPr/>
            <p:nvPr/>
          </p:nvSpPr>
          <p:spPr>
            <a:xfrm>
              <a:off x="20531770" y="3781995"/>
              <a:ext cx="3690112" cy="1067599"/>
            </a:xfrm>
            <a:prstGeom prst="rect">
              <a:avLst/>
            </a:prstGeom>
            <a:ln w="12700">
              <a:miter lim="400000"/>
            </a:ln>
            <a:extLst>
              <a:ext uri="{C572A759-6A51-4108-AA02-DFA0A04FC94B}">
                <ma14:wrappingTextBoxFlag xmlns:ma14="http://schemas.microsoft.com/office/mac/drawingml/2011/main" xmlns="" val="1"/>
              </a:ext>
            </a:extLst>
          </p:spPr>
          <p:txBody>
            <a:bodyPr wrap="none" lIns="71437" tIns="71437" rIns="71437" bIns="71437" anchor="ctr">
              <a:spAutoFit/>
            </a:bodyPr>
            <a:lstStyle/>
            <a:p>
              <a:pPr marR="254000" algn="r">
                <a:defRPr sz="3000" b="0">
                  <a:solidFill>
                    <a:srgbClr val="FFFFFF"/>
                  </a:solidFill>
                  <a:latin typeface="Montserrat Bold"/>
                  <a:ea typeface="Montserrat Bold"/>
                  <a:cs typeface="Montserrat Bold"/>
                  <a:sym typeface="Montserrat Bold"/>
                </a:defRPr>
              </a:pPr>
              <a:r>
                <a:rPr lang="en-AU" sz="3000" dirty="0"/>
                <a:t>YOU WILL NEED</a:t>
              </a:r>
            </a:p>
            <a:p>
              <a:pPr marR="254000" algn="r">
                <a:defRPr sz="3000" b="0">
                  <a:solidFill>
                    <a:srgbClr val="FFFFFF"/>
                  </a:solidFill>
                  <a:latin typeface="Montserrat Bold"/>
                  <a:ea typeface="Montserrat Bold"/>
                  <a:cs typeface="Montserrat Bold"/>
                  <a:sym typeface="Montserrat Bold"/>
                </a:defRPr>
              </a:pPr>
              <a:r>
                <a:rPr lang="en-AU" sz="3000" dirty="0"/>
                <a:t>A partner, pen</a:t>
              </a:r>
              <a:endParaRPr sz="3000" dirty="0">
                <a:latin typeface="Montserrat Medium"/>
                <a:ea typeface="Montserrat Medium"/>
                <a:cs typeface="Montserrat Medium"/>
                <a:sym typeface="Montserrat Medium"/>
              </a:endParaRPr>
            </a:p>
          </p:txBody>
        </p:sp>
        <p:sp>
          <p:nvSpPr>
            <p:cNvPr id="54" name="Shape 150">
              <a:extLst>
                <a:ext uri="{FF2B5EF4-FFF2-40B4-BE49-F238E27FC236}">
                  <a16:creationId xmlns:a16="http://schemas.microsoft.com/office/drawing/2014/main" id="{4E6C5701-352D-C84D-B5C6-8FE8D4798A10}"/>
                </a:ext>
              </a:extLst>
            </p:cNvPr>
            <p:cNvSpPr/>
            <p:nvPr/>
          </p:nvSpPr>
          <p:spPr>
            <a:xfrm>
              <a:off x="-100301" y="3057910"/>
              <a:ext cx="12986454" cy="2321715"/>
            </a:xfrm>
            <a:prstGeom prst="rect">
              <a:avLst/>
            </a:prstGeom>
            <a:solidFill>
              <a:srgbClr val="EE5150"/>
            </a:solidFill>
            <a:ln w="12700">
              <a:miter lim="400000"/>
            </a:ln>
          </p:spPr>
          <p:txBody>
            <a:bodyPr lIns="0" tIns="0" rIns="0" bIns="0" anchor="ctr"/>
            <a:lstStyle/>
            <a:p>
              <a:pPr lvl="3" algn="l" defTabSz="642937">
                <a:lnSpc>
                  <a:spcPts val="27900"/>
                </a:lnSpc>
                <a:defRPr sz="9600">
                  <a:solidFill>
                    <a:srgbClr val="FFFFFF"/>
                  </a:solidFill>
                  <a:latin typeface="Tw Cen MT"/>
                  <a:ea typeface="Tw Cen MT"/>
                  <a:cs typeface="Tw Cen MT"/>
                  <a:sym typeface="Tw Cen MT"/>
                </a:defRPr>
              </a:pPr>
              <a:endParaRPr dirty="0"/>
            </a:p>
          </p:txBody>
        </p:sp>
        <p:sp>
          <p:nvSpPr>
            <p:cNvPr id="55" name="Shape 151">
              <a:extLst>
                <a:ext uri="{FF2B5EF4-FFF2-40B4-BE49-F238E27FC236}">
                  <a16:creationId xmlns:a16="http://schemas.microsoft.com/office/drawing/2014/main" id="{59FB5879-FA27-794C-ADB1-378C41BE984C}"/>
                </a:ext>
              </a:extLst>
            </p:cNvPr>
            <p:cNvSpPr/>
            <p:nvPr/>
          </p:nvSpPr>
          <p:spPr>
            <a:xfrm rot="5400000">
              <a:off x="9976984" y="3583071"/>
              <a:ext cx="2321716" cy="127139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66" name="Shape 155">
              <a:extLst>
                <a:ext uri="{FF2B5EF4-FFF2-40B4-BE49-F238E27FC236}">
                  <a16:creationId xmlns:a16="http://schemas.microsoft.com/office/drawing/2014/main" id="{91F3381C-C826-4042-A3A2-57828C0328CE}"/>
                </a:ext>
              </a:extLst>
            </p:cNvPr>
            <p:cNvSpPr/>
            <p:nvPr/>
          </p:nvSpPr>
          <p:spPr>
            <a:xfrm>
              <a:off x="20794536" y="9195086"/>
              <a:ext cx="1038542" cy="1038541"/>
            </a:xfrm>
            <a:prstGeom prst="ellipse">
              <a:avLst/>
            </a:prstGeom>
            <a:solidFill>
              <a:srgbClr val="C0C0C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7</a:t>
              </a:r>
            </a:p>
          </p:txBody>
        </p:sp>
        <p:sp>
          <p:nvSpPr>
            <p:cNvPr id="68" name="Shape 157">
              <a:extLst>
                <a:ext uri="{FF2B5EF4-FFF2-40B4-BE49-F238E27FC236}">
                  <a16:creationId xmlns:a16="http://schemas.microsoft.com/office/drawing/2014/main" id="{E4D03A7D-5F17-D94D-8306-738948E6CBCF}"/>
                </a:ext>
              </a:extLst>
            </p:cNvPr>
            <p:cNvSpPr/>
            <p:nvPr/>
          </p:nvSpPr>
          <p:spPr>
            <a:xfrm>
              <a:off x="7916988" y="9195086"/>
              <a:ext cx="1038541" cy="1038541"/>
            </a:xfrm>
            <a:prstGeom prst="ellipse">
              <a:avLst/>
            </a:prstGeom>
            <a:solidFill>
              <a:srgbClr val="C0C0C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3</a:t>
              </a:r>
            </a:p>
          </p:txBody>
        </p:sp>
        <p:sp>
          <p:nvSpPr>
            <p:cNvPr id="69" name="Shape 158">
              <a:extLst>
                <a:ext uri="{FF2B5EF4-FFF2-40B4-BE49-F238E27FC236}">
                  <a16:creationId xmlns:a16="http://schemas.microsoft.com/office/drawing/2014/main" id="{BD5136CF-B672-A94D-91DA-1D60B6B4D1E0}"/>
                </a:ext>
              </a:extLst>
            </p:cNvPr>
            <p:cNvSpPr/>
            <p:nvPr/>
          </p:nvSpPr>
          <p:spPr>
            <a:xfrm>
              <a:off x="11136375" y="9195086"/>
              <a:ext cx="1038541" cy="1038541"/>
            </a:xfrm>
            <a:prstGeom prst="ellipse">
              <a:avLst/>
            </a:prstGeom>
            <a:solidFill>
              <a:srgbClr val="C0C0C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4</a:t>
              </a:r>
            </a:p>
          </p:txBody>
        </p:sp>
        <p:sp>
          <p:nvSpPr>
            <p:cNvPr id="70" name="Shape 159">
              <a:extLst>
                <a:ext uri="{FF2B5EF4-FFF2-40B4-BE49-F238E27FC236}">
                  <a16:creationId xmlns:a16="http://schemas.microsoft.com/office/drawing/2014/main" id="{9504B5BB-276E-8244-8B60-308301277509}"/>
                </a:ext>
              </a:extLst>
            </p:cNvPr>
            <p:cNvSpPr/>
            <p:nvPr/>
          </p:nvSpPr>
          <p:spPr>
            <a:xfrm>
              <a:off x="14355762" y="9195086"/>
              <a:ext cx="1038541" cy="1038541"/>
            </a:xfrm>
            <a:prstGeom prst="ellipse">
              <a:avLst/>
            </a:prstGeom>
            <a:solidFill>
              <a:srgbClr val="C0C0C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5</a:t>
              </a:r>
            </a:p>
          </p:txBody>
        </p:sp>
        <p:sp>
          <p:nvSpPr>
            <p:cNvPr id="71" name="Shape 163">
              <a:extLst>
                <a:ext uri="{FF2B5EF4-FFF2-40B4-BE49-F238E27FC236}">
                  <a16:creationId xmlns:a16="http://schemas.microsoft.com/office/drawing/2014/main" id="{E3F29042-F32E-824B-B9DB-15873BFC8D06}"/>
                </a:ext>
              </a:extLst>
            </p:cNvPr>
            <p:cNvSpPr/>
            <p:nvPr/>
          </p:nvSpPr>
          <p:spPr>
            <a:xfrm>
              <a:off x="17575150" y="9195086"/>
              <a:ext cx="1038541" cy="1038542"/>
            </a:xfrm>
            <a:prstGeom prst="ellipse">
              <a:avLst/>
            </a:prstGeom>
            <a:solidFill>
              <a:srgbClr val="C0C0C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6</a:t>
              </a:r>
            </a:p>
          </p:txBody>
        </p:sp>
        <p:sp>
          <p:nvSpPr>
            <p:cNvPr id="72" name="Shape 152">
              <a:extLst>
                <a:ext uri="{FF2B5EF4-FFF2-40B4-BE49-F238E27FC236}">
                  <a16:creationId xmlns:a16="http://schemas.microsoft.com/office/drawing/2014/main" id="{467FA55D-3620-244D-8623-71B074E95A31}"/>
                </a:ext>
              </a:extLst>
            </p:cNvPr>
            <p:cNvSpPr/>
            <p:nvPr/>
          </p:nvSpPr>
          <p:spPr>
            <a:xfrm>
              <a:off x="369844" y="1408182"/>
              <a:ext cx="13084209" cy="3931013"/>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nchor="ctr">
              <a:spAutoFit/>
            </a:bodyPr>
            <a:lstStyle/>
            <a:p>
              <a:pPr lvl="3" algn="l" defTabSz="642937">
                <a:lnSpc>
                  <a:spcPts val="35600"/>
                </a:lnSpc>
                <a:defRPr sz="15000" b="0" spc="-300">
                  <a:solidFill>
                    <a:srgbClr val="FFFFFF"/>
                  </a:solidFill>
                  <a:latin typeface="Montserrat Bold"/>
                  <a:ea typeface="Montserrat Bold"/>
                  <a:cs typeface="Montserrat Bold"/>
                  <a:sym typeface="Montserrat Bold"/>
                </a:defRPr>
              </a:pPr>
              <a:r>
                <a:rPr lang="en-AU" sz="16000" spc="-319" dirty="0"/>
                <a:t>Orbits</a:t>
              </a:r>
              <a:endParaRPr sz="16000" spc="-319" dirty="0"/>
            </a:p>
          </p:txBody>
        </p:sp>
      </p:grpSp>
      <p:sp>
        <p:nvSpPr>
          <p:cNvPr id="104" name="Shape 144">
            <a:extLst>
              <a:ext uri="{FF2B5EF4-FFF2-40B4-BE49-F238E27FC236}">
                <a16:creationId xmlns:a16="http://schemas.microsoft.com/office/drawing/2014/main" id="{78B1FA21-D55A-114F-8C65-8AFB7581B7E8}"/>
              </a:ext>
            </a:extLst>
          </p:cNvPr>
          <p:cNvSpPr/>
          <p:nvPr/>
        </p:nvSpPr>
        <p:spPr>
          <a:xfrm rot="5400000">
            <a:off x="12360992" y="3581052"/>
            <a:ext cx="2321715" cy="127139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45" name="Shape 127">
            <a:extLst>
              <a:ext uri="{FF2B5EF4-FFF2-40B4-BE49-F238E27FC236}">
                <a16:creationId xmlns:a16="http://schemas.microsoft.com/office/drawing/2014/main" id="{F8AF3140-2039-9346-8443-94EDFCE2AAFF}"/>
              </a:ext>
            </a:extLst>
          </p:cNvPr>
          <p:cNvSpPr/>
          <p:nvPr/>
        </p:nvSpPr>
        <p:spPr>
          <a:xfrm>
            <a:off x="15684512" y="12505104"/>
            <a:ext cx="8180122" cy="759822"/>
          </a:xfrm>
          <a:prstGeom prst="rect">
            <a:avLst/>
          </a:prstGeom>
          <a:ln w="12700">
            <a:miter lim="400000"/>
          </a:ln>
          <a:extLst>
            <a:ext uri="{C572A759-6A51-4108-AA02-DFA0A04FC94B}">
              <ma14:wrappingTextBoxFlag xmlns:ma14="http://schemas.microsoft.com/office/mac/drawingml/2011/main" xmlns="" val="1"/>
            </a:ext>
          </a:extLst>
        </p:spPr>
        <p:txBody>
          <a:bodyPr wrap="none" lIns="71437" tIns="71437" rIns="71437" bIns="71437" anchor="ctr">
            <a:spAutoFit/>
          </a:bodyPr>
          <a:lstStyle/>
          <a:p>
            <a:pPr algn="r">
              <a:defRPr sz="2000" b="0">
                <a:solidFill>
                  <a:srgbClr val="919191"/>
                </a:solidFill>
                <a:latin typeface="Montserrat Medium"/>
                <a:ea typeface="Montserrat Medium"/>
                <a:cs typeface="Montserrat Medium"/>
                <a:sym typeface="Montserrat Medium"/>
              </a:defRPr>
            </a:pPr>
            <a:r>
              <a:rPr dirty="0"/>
              <a:t>Image Attribution:</a:t>
            </a:r>
            <a:r>
              <a:rPr lang="en-AU" dirty="0"/>
              <a:t> </a:t>
            </a:r>
            <a:r>
              <a:rPr lang="en-AU" dirty="0" err="1"/>
              <a:t>chuttersnap</a:t>
            </a:r>
            <a:r>
              <a:rPr lang="en-AU" dirty="0"/>
              <a:t>, https://</a:t>
            </a:r>
            <a:r>
              <a:rPr lang="en-AU" dirty="0" err="1"/>
              <a:t>unsplash.com</a:t>
            </a:r>
            <a:r>
              <a:rPr lang="en-AU" dirty="0"/>
              <a:t>/photos/</a:t>
            </a:r>
          </a:p>
          <a:p>
            <a:pPr algn="r">
              <a:defRPr sz="2000" b="0">
                <a:solidFill>
                  <a:srgbClr val="919191"/>
                </a:solidFill>
                <a:latin typeface="Montserrat Medium"/>
                <a:ea typeface="Montserrat Medium"/>
                <a:cs typeface="Montserrat Medium"/>
                <a:sym typeface="Montserrat Medium"/>
              </a:defRPr>
            </a:pPr>
            <a:r>
              <a:rPr lang="en-AU" dirty="0"/>
              <a:t>u2VPMFRrhGU</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Shape 160">
            <a:extLst>
              <a:ext uri="{FF2B5EF4-FFF2-40B4-BE49-F238E27FC236}">
                <a16:creationId xmlns:a16="http://schemas.microsoft.com/office/drawing/2014/main" id="{5111952C-11B3-5C45-9C26-BD42C3C797B8}"/>
              </a:ext>
            </a:extLst>
          </p:cNvPr>
          <p:cNvSpPr/>
          <p:nvPr/>
        </p:nvSpPr>
        <p:spPr>
          <a:xfrm>
            <a:off x="217876" y="10303123"/>
            <a:ext cx="3582665" cy="6381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flexible</a:t>
            </a:r>
            <a:r>
              <a:rPr dirty="0"/>
              <a:t>] </a:t>
            </a:r>
          </a:p>
        </p:txBody>
      </p:sp>
      <p:sp>
        <p:nvSpPr>
          <p:cNvPr id="86" name="Shape 164">
            <a:extLst>
              <a:ext uri="{FF2B5EF4-FFF2-40B4-BE49-F238E27FC236}">
                <a16:creationId xmlns:a16="http://schemas.microsoft.com/office/drawing/2014/main" id="{DEE4D5FA-CCB1-B845-AA03-B5D2363C5E12}"/>
              </a:ext>
            </a:extLst>
          </p:cNvPr>
          <p:cNvSpPr/>
          <p:nvPr/>
        </p:nvSpPr>
        <p:spPr>
          <a:xfrm>
            <a:off x="16314812" y="10303123"/>
            <a:ext cx="3582665" cy="6381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30 mins</a:t>
            </a:r>
            <a:r>
              <a:rPr dirty="0"/>
              <a:t>] </a:t>
            </a:r>
          </a:p>
        </p:txBody>
      </p:sp>
      <p:sp>
        <p:nvSpPr>
          <p:cNvPr id="87" name="Shape 165">
            <a:extLst>
              <a:ext uri="{FF2B5EF4-FFF2-40B4-BE49-F238E27FC236}">
                <a16:creationId xmlns:a16="http://schemas.microsoft.com/office/drawing/2014/main" id="{EBBCDDF2-E145-7041-9608-D5FB51683884}"/>
              </a:ext>
            </a:extLst>
          </p:cNvPr>
          <p:cNvSpPr/>
          <p:nvPr/>
        </p:nvSpPr>
        <p:spPr>
          <a:xfrm>
            <a:off x="19168060" y="10303123"/>
            <a:ext cx="4314942" cy="636712"/>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p>
            <a:pPr>
              <a:defRPr b="0">
                <a:solidFill>
                  <a:srgbClr val="FF2830"/>
                </a:solidFill>
                <a:latin typeface="Montserrat Medium"/>
                <a:ea typeface="Montserrat Medium"/>
                <a:cs typeface="Montserrat Medium"/>
                <a:sym typeface="Montserrat Medium"/>
              </a:defRPr>
            </a:pPr>
            <a:r>
              <a:rPr dirty="0"/>
              <a:t>[</a:t>
            </a:r>
            <a:r>
              <a:rPr lang="en-AU" dirty="0"/>
              <a:t>flexible</a:t>
            </a:r>
            <a:r>
              <a:rPr dirty="0"/>
              <a:t>] </a:t>
            </a:r>
          </a:p>
        </p:txBody>
      </p:sp>
      <p:sp>
        <p:nvSpPr>
          <p:cNvPr id="88" name="Shape 166">
            <a:extLst>
              <a:ext uri="{FF2B5EF4-FFF2-40B4-BE49-F238E27FC236}">
                <a16:creationId xmlns:a16="http://schemas.microsoft.com/office/drawing/2014/main" id="{A38591A6-8984-5E4D-89A5-A0FB4B17537C}"/>
              </a:ext>
            </a:extLst>
          </p:cNvPr>
          <p:cNvSpPr/>
          <p:nvPr/>
        </p:nvSpPr>
        <p:spPr>
          <a:xfrm>
            <a:off x="3410644" y="10303123"/>
            <a:ext cx="3582665" cy="6381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lang="en-AU" dirty="0"/>
              <a:t>[20-30 mins</a:t>
            </a:r>
            <a:r>
              <a:rPr dirty="0"/>
              <a:t>] </a:t>
            </a:r>
          </a:p>
        </p:txBody>
      </p:sp>
      <p:sp>
        <p:nvSpPr>
          <p:cNvPr id="89" name="Shape 167">
            <a:extLst>
              <a:ext uri="{FF2B5EF4-FFF2-40B4-BE49-F238E27FC236}">
                <a16:creationId xmlns:a16="http://schemas.microsoft.com/office/drawing/2014/main" id="{335EAF87-0F13-3440-95C0-927CC4672599}"/>
              </a:ext>
            </a:extLst>
          </p:cNvPr>
          <p:cNvSpPr/>
          <p:nvPr/>
        </p:nvSpPr>
        <p:spPr>
          <a:xfrm>
            <a:off x="6656650" y="10303123"/>
            <a:ext cx="3582665" cy="6381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5 mins</a:t>
            </a:r>
            <a:r>
              <a:rPr dirty="0"/>
              <a:t>] </a:t>
            </a:r>
          </a:p>
        </p:txBody>
      </p:sp>
      <p:sp>
        <p:nvSpPr>
          <p:cNvPr id="90" name="Shape 168">
            <a:extLst>
              <a:ext uri="{FF2B5EF4-FFF2-40B4-BE49-F238E27FC236}">
                <a16:creationId xmlns:a16="http://schemas.microsoft.com/office/drawing/2014/main" id="{45B4F854-82F5-8C40-974B-08350571703F}"/>
              </a:ext>
            </a:extLst>
          </p:cNvPr>
          <p:cNvSpPr/>
          <p:nvPr/>
        </p:nvSpPr>
        <p:spPr>
          <a:xfrm>
            <a:off x="9876037" y="10303123"/>
            <a:ext cx="3582665" cy="6381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20 mins</a:t>
            </a:r>
            <a:r>
              <a:rPr dirty="0"/>
              <a:t>] </a:t>
            </a:r>
          </a:p>
        </p:txBody>
      </p:sp>
      <p:sp>
        <p:nvSpPr>
          <p:cNvPr id="91" name="Shape 169">
            <a:extLst>
              <a:ext uri="{FF2B5EF4-FFF2-40B4-BE49-F238E27FC236}">
                <a16:creationId xmlns:a16="http://schemas.microsoft.com/office/drawing/2014/main" id="{8BB93BC2-726F-4548-AF9A-2A753DF649BE}"/>
              </a:ext>
            </a:extLst>
          </p:cNvPr>
          <p:cNvSpPr/>
          <p:nvPr/>
        </p:nvSpPr>
        <p:spPr>
          <a:xfrm>
            <a:off x="13095424" y="10303123"/>
            <a:ext cx="3582665" cy="6381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30 mins</a:t>
            </a:r>
            <a:r>
              <a:rPr dirty="0"/>
              <a:t>] </a:t>
            </a:r>
          </a:p>
        </p:txBody>
      </p:sp>
      <p:sp>
        <p:nvSpPr>
          <p:cNvPr id="228" name="Shape 228"/>
          <p:cNvSpPr/>
          <p:nvPr/>
        </p:nvSpPr>
        <p:spPr>
          <a:xfrm>
            <a:off x="6592376" y="10987347"/>
            <a:ext cx="3687764" cy="2235201"/>
          </a:xfrm>
          <a:custGeom>
            <a:avLst/>
            <a:gdLst/>
            <a:ahLst/>
            <a:cxnLst>
              <a:cxn ang="0">
                <a:pos x="wd2" y="hd2"/>
              </a:cxn>
              <a:cxn ang="5400000">
                <a:pos x="wd2" y="hd2"/>
              </a:cxn>
              <a:cxn ang="10800000">
                <a:pos x="wd2" y="hd2"/>
              </a:cxn>
              <a:cxn ang="16200000">
                <a:pos x="wd2" y="hd2"/>
              </a:cxn>
            </a:cxnLst>
            <a:rect l="0" t="0" r="r" b="b"/>
            <a:pathLst>
              <a:path w="21600" h="21600" extrusionOk="0">
                <a:moveTo>
                  <a:pt x="10902" y="0"/>
                </a:moveTo>
                <a:lnTo>
                  <a:pt x="8659" y="4150"/>
                </a:lnTo>
                <a:lnTo>
                  <a:pt x="1492" y="4150"/>
                </a:lnTo>
                <a:cubicBezTo>
                  <a:pt x="668" y="4150"/>
                  <a:pt x="0" y="5252"/>
                  <a:pt x="0" y="6612"/>
                </a:cubicBezTo>
                <a:lnTo>
                  <a:pt x="0" y="19138"/>
                </a:lnTo>
                <a:cubicBezTo>
                  <a:pt x="0" y="20498"/>
                  <a:pt x="668" y="21600"/>
                  <a:pt x="1492" y="21600"/>
                </a:cubicBezTo>
                <a:lnTo>
                  <a:pt x="20108" y="21600"/>
                </a:lnTo>
                <a:cubicBezTo>
                  <a:pt x="20932" y="21600"/>
                  <a:pt x="21600" y="20498"/>
                  <a:pt x="21600" y="19138"/>
                </a:cubicBezTo>
                <a:lnTo>
                  <a:pt x="21600" y="6612"/>
                </a:lnTo>
                <a:cubicBezTo>
                  <a:pt x="21600" y="5252"/>
                  <a:pt x="20932" y="4150"/>
                  <a:pt x="20108" y="4150"/>
                </a:cubicBezTo>
                <a:lnTo>
                  <a:pt x="13143" y="4150"/>
                </a:lnTo>
                <a:lnTo>
                  <a:pt x="10902" y="0"/>
                </a:lnTo>
                <a:close/>
              </a:path>
            </a:pathLst>
          </a:custGeom>
          <a:solidFill>
            <a:srgbClr val="EE515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3000" b="0">
                <a:solidFill>
                  <a:srgbClr val="FFFFFF"/>
                </a:solidFill>
                <a:latin typeface="Montserrat Medium"/>
                <a:ea typeface="Montserrat Medium"/>
                <a:cs typeface="Montserrat Medium"/>
                <a:sym typeface="Montserrat Medium"/>
              </a:defRPr>
            </a:lvl1pPr>
          </a:lstStyle>
          <a:p>
            <a:r>
              <a:t>Lorum ipsum dolor sit amet</a:t>
            </a:r>
          </a:p>
        </p:txBody>
      </p:sp>
      <p:grpSp>
        <p:nvGrpSpPr>
          <p:cNvPr id="2" name="Group 1">
            <a:extLst>
              <a:ext uri="{FF2B5EF4-FFF2-40B4-BE49-F238E27FC236}">
                <a16:creationId xmlns:a16="http://schemas.microsoft.com/office/drawing/2014/main" id="{FD88AF3E-02A8-AA46-82C8-835FAE7ED076}"/>
              </a:ext>
            </a:extLst>
          </p:cNvPr>
          <p:cNvGrpSpPr/>
          <p:nvPr/>
        </p:nvGrpSpPr>
        <p:grpSpPr>
          <a:xfrm>
            <a:off x="385152" y="-312675"/>
            <a:ext cx="21447926" cy="10546303"/>
            <a:chOff x="385152" y="-312675"/>
            <a:chExt cx="21447926" cy="10546303"/>
          </a:xfrm>
        </p:grpSpPr>
        <p:sp>
          <p:nvSpPr>
            <p:cNvPr id="205" name="Shape 205"/>
            <p:cNvSpPr/>
            <p:nvPr/>
          </p:nvSpPr>
          <p:spPr>
            <a:xfrm rot="16200000">
              <a:off x="14734463" y="1317089"/>
              <a:ext cx="6120259" cy="336039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FFFFFF"/>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219" name="Shape 219"/>
            <p:cNvSpPr/>
            <p:nvPr/>
          </p:nvSpPr>
          <p:spPr>
            <a:xfrm>
              <a:off x="2479707" y="9714356"/>
              <a:ext cx="19139561" cy="1"/>
            </a:xfrm>
            <a:prstGeom prst="line">
              <a:avLst/>
            </a:prstGeom>
            <a:ln w="88900">
              <a:solidFill>
                <a:srgbClr val="000000"/>
              </a:solidFill>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220" name="Shape 220"/>
            <p:cNvSpPr/>
            <p:nvPr/>
          </p:nvSpPr>
          <p:spPr>
            <a:xfrm>
              <a:off x="1478213" y="9195086"/>
              <a:ext cx="1038542" cy="1038541"/>
            </a:xfrm>
            <a:prstGeom prst="ellipse">
              <a:avLst/>
            </a:prstGeom>
            <a:solidFill>
              <a:srgbClr val="C0C0C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1</a:t>
              </a:r>
            </a:p>
          </p:txBody>
        </p:sp>
        <p:sp>
          <p:nvSpPr>
            <p:cNvPr id="221" name="Shape 221"/>
            <p:cNvSpPr/>
            <p:nvPr/>
          </p:nvSpPr>
          <p:spPr>
            <a:xfrm>
              <a:off x="20794536" y="9195086"/>
              <a:ext cx="1038542" cy="1038541"/>
            </a:xfrm>
            <a:prstGeom prst="ellipse">
              <a:avLst/>
            </a:prstGeom>
            <a:solidFill>
              <a:srgbClr val="C0C0C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7</a:t>
              </a:r>
            </a:p>
          </p:txBody>
        </p:sp>
        <p:sp>
          <p:nvSpPr>
            <p:cNvPr id="222" name="Shape 222"/>
            <p:cNvSpPr/>
            <p:nvPr/>
          </p:nvSpPr>
          <p:spPr>
            <a:xfrm>
              <a:off x="4697601" y="9195086"/>
              <a:ext cx="1038541" cy="1038541"/>
            </a:xfrm>
            <a:prstGeom prst="ellipse">
              <a:avLst/>
            </a:prstGeom>
            <a:solidFill>
              <a:srgbClr val="C0C0C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2</a:t>
              </a:r>
            </a:p>
          </p:txBody>
        </p:sp>
        <p:sp>
          <p:nvSpPr>
            <p:cNvPr id="223" name="Shape 223"/>
            <p:cNvSpPr/>
            <p:nvPr/>
          </p:nvSpPr>
          <p:spPr>
            <a:xfrm>
              <a:off x="7916988" y="9195086"/>
              <a:ext cx="1038541" cy="1038541"/>
            </a:xfrm>
            <a:prstGeom prst="ellipse">
              <a:avLst/>
            </a:prstGeom>
            <a:solidFill>
              <a:srgbClr val="DB5C56"/>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3</a:t>
              </a:r>
            </a:p>
          </p:txBody>
        </p:sp>
        <p:sp>
          <p:nvSpPr>
            <p:cNvPr id="224" name="Shape 224"/>
            <p:cNvSpPr/>
            <p:nvPr/>
          </p:nvSpPr>
          <p:spPr>
            <a:xfrm>
              <a:off x="11136375" y="9195086"/>
              <a:ext cx="1038541" cy="1038541"/>
            </a:xfrm>
            <a:prstGeom prst="ellipse">
              <a:avLst/>
            </a:prstGeom>
            <a:solidFill>
              <a:srgbClr val="C0C0C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4</a:t>
              </a:r>
            </a:p>
          </p:txBody>
        </p:sp>
        <p:sp>
          <p:nvSpPr>
            <p:cNvPr id="225" name="Shape 225"/>
            <p:cNvSpPr/>
            <p:nvPr/>
          </p:nvSpPr>
          <p:spPr>
            <a:xfrm>
              <a:off x="14355762" y="9195086"/>
              <a:ext cx="1038541" cy="1038541"/>
            </a:xfrm>
            <a:prstGeom prst="ellipse">
              <a:avLst/>
            </a:prstGeom>
            <a:solidFill>
              <a:srgbClr val="C0C0C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5</a:t>
              </a:r>
            </a:p>
          </p:txBody>
        </p:sp>
        <p:sp>
          <p:nvSpPr>
            <p:cNvPr id="229" name="Shape 229"/>
            <p:cNvSpPr/>
            <p:nvPr/>
          </p:nvSpPr>
          <p:spPr>
            <a:xfrm>
              <a:off x="17575150" y="9195086"/>
              <a:ext cx="1038541" cy="1038542"/>
            </a:xfrm>
            <a:prstGeom prst="ellipse">
              <a:avLst/>
            </a:prstGeom>
            <a:solidFill>
              <a:srgbClr val="C0C0C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6</a:t>
              </a:r>
            </a:p>
          </p:txBody>
        </p:sp>
        <p:sp>
          <p:nvSpPr>
            <p:cNvPr id="37" name="Shape 145">
              <a:extLst>
                <a:ext uri="{FF2B5EF4-FFF2-40B4-BE49-F238E27FC236}">
                  <a16:creationId xmlns:a16="http://schemas.microsoft.com/office/drawing/2014/main" id="{FAFB1932-7471-584D-902F-3028262D9C7A}"/>
                </a:ext>
              </a:extLst>
            </p:cNvPr>
            <p:cNvSpPr/>
            <p:nvPr/>
          </p:nvSpPr>
          <p:spPr>
            <a:xfrm>
              <a:off x="385152" y="-312675"/>
              <a:ext cx="9610201" cy="247650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p>
              <a:pPr lvl="3" algn="l" defTabSz="642937">
                <a:lnSpc>
                  <a:spcPts val="35600"/>
                </a:lnSpc>
                <a:defRPr sz="15000" b="0" spc="-300">
                  <a:solidFill>
                    <a:srgbClr val="FFFFFF"/>
                  </a:solidFill>
                  <a:latin typeface="Montserrat Bold"/>
                  <a:ea typeface="Montserrat Bold"/>
                  <a:cs typeface="Montserrat Bold"/>
                  <a:sym typeface="Montserrat Bold"/>
                </a:defRPr>
              </a:pPr>
              <a:r>
                <a:rPr sz="16000" spc="-319" dirty="0"/>
                <a:t>Design</a:t>
              </a:r>
            </a:p>
          </p:txBody>
        </p:sp>
      </p:grpSp>
      <p:pic>
        <p:nvPicPr>
          <p:cNvPr id="42" name="Picture 41">
            <a:extLst>
              <a:ext uri="{FF2B5EF4-FFF2-40B4-BE49-F238E27FC236}">
                <a16:creationId xmlns:a16="http://schemas.microsoft.com/office/drawing/2014/main" id="{BD289501-97E8-7646-96EB-65B2256D58FD}"/>
              </a:ext>
            </a:extLst>
          </p:cNvPr>
          <p:cNvPicPr>
            <a:picLocks noChangeAspect="1"/>
          </p:cNvPicPr>
          <p:nvPr/>
        </p:nvPicPr>
        <p:blipFill>
          <a:blip r:embed="rId2"/>
          <a:stretch>
            <a:fillRect/>
          </a:stretch>
        </p:blipFill>
        <p:spPr>
          <a:xfrm>
            <a:off x="-73537" y="-14525"/>
            <a:ext cx="19548329" cy="6007100"/>
          </a:xfrm>
          <a:prstGeom prst="rect">
            <a:avLst/>
          </a:prstGeom>
        </p:spPr>
      </p:pic>
      <p:grpSp>
        <p:nvGrpSpPr>
          <p:cNvPr id="43" name="Group 42">
            <a:extLst>
              <a:ext uri="{FF2B5EF4-FFF2-40B4-BE49-F238E27FC236}">
                <a16:creationId xmlns:a16="http://schemas.microsoft.com/office/drawing/2014/main" id="{196330D4-BBDF-A846-975D-130D0A247681}"/>
              </a:ext>
            </a:extLst>
          </p:cNvPr>
          <p:cNvGrpSpPr/>
          <p:nvPr/>
        </p:nvGrpSpPr>
        <p:grpSpPr>
          <a:xfrm>
            <a:off x="-110395" y="-1039931"/>
            <a:ext cx="24844535" cy="11273559"/>
            <a:chOff x="-110395" y="-1039931"/>
            <a:chExt cx="24844535" cy="11273559"/>
          </a:xfrm>
        </p:grpSpPr>
        <p:sp>
          <p:nvSpPr>
            <p:cNvPr id="44" name="Shape 139">
              <a:extLst>
                <a:ext uri="{FF2B5EF4-FFF2-40B4-BE49-F238E27FC236}">
                  <a16:creationId xmlns:a16="http://schemas.microsoft.com/office/drawing/2014/main" id="{30C0AC08-0834-2548-9FEA-15D497CC1133}"/>
                </a:ext>
              </a:extLst>
            </p:cNvPr>
            <p:cNvSpPr/>
            <p:nvPr/>
          </p:nvSpPr>
          <p:spPr>
            <a:xfrm rot="16200000">
              <a:off x="14734463" y="1317089"/>
              <a:ext cx="6120259" cy="336039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FFFFFF"/>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45" name="Shape 140">
              <a:extLst>
                <a:ext uri="{FF2B5EF4-FFF2-40B4-BE49-F238E27FC236}">
                  <a16:creationId xmlns:a16="http://schemas.microsoft.com/office/drawing/2014/main" id="{DB69C6EE-87FF-9941-8C9E-3961314E13F5}"/>
                </a:ext>
              </a:extLst>
            </p:cNvPr>
            <p:cNvSpPr/>
            <p:nvPr/>
          </p:nvSpPr>
          <p:spPr>
            <a:xfrm rot="16200000">
              <a:off x="17562253" y="615600"/>
              <a:ext cx="3063687" cy="16821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46" name="Shape 141">
              <a:extLst>
                <a:ext uri="{FF2B5EF4-FFF2-40B4-BE49-F238E27FC236}">
                  <a16:creationId xmlns:a16="http://schemas.microsoft.com/office/drawing/2014/main" id="{10A8E8FE-C5A5-A341-9728-C9AD5D613A28}"/>
                </a:ext>
              </a:extLst>
            </p:cNvPr>
            <p:cNvSpPr/>
            <p:nvPr/>
          </p:nvSpPr>
          <p:spPr>
            <a:xfrm>
              <a:off x="19899076" y="-60452"/>
              <a:ext cx="4496226" cy="3047293"/>
            </a:xfrm>
            <a:prstGeom prst="rect">
              <a:avLst/>
            </a:pr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47" name="Shape 142">
              <a:extLst>
                <a:ext uri="{FF2B5EF4-FFF2-40B4-BE49-F238E27FC236}">
                  <a16:creationId xmlns:a16="http://schemas.microsoft.com/office/drawing/2014/main" id="{A59B3891-2DD7-D445-9249-0216F7655EAB}"/>
                </a:ext>
              </a:extLst>
            </p:cNvPr>
            <p:cNvSpPr/>
            <p:nvPr/>
          </p:nvSpPr>
          <p:spPr>
            <a:xfrm>
              <a:off x="18613692" y="-539579"/>
              <a:ext cx="6120448" cy="2607060"/>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nchor="ctr">
              <a:spAutoFit/>
            </a:bodyPr>
            <a:lstStyle/>
            <a:p>
              <a:pPr lvl="3" algn="l" defTabSz="642937">
                <a:lnSpc>
                  <a:spcPts val="24800"/>
                </a:lnSpc>
                <a:defRPr sz="7000" b="0" spc="-140">
                  <a:solidFill>
                    <a:srgbClr val="FFFFFF"/>
                  </a:solidFill>
                  <a:latin typeface="Montserrat Bold"/>
                  <a:ea typeface="Montserrat Bold"/>
                  <a:cs typeface="Montserrat Bold"/>
                  <a:sym typeface="Montserrat Bold"/>
                </a:defRPr>
              </a:pPr>
              <a:r>
                <a:rPr lang="en-AU" dirty="0"/>
                <a:t>  </a:t>
              </a:r>
              <a:r>
                <a:rPr dirty="0"/>
                <a:t>PAGE </a:t>
              </a:r>
              <a:r>
                <a:rPr lang="en-AU" dirty="0"/>
                <a:t>98</a:t>
              </a:r>
              <a:endParaRPr dirty="0"/>
            </a:p>
          </p:txBody>
        </p:sp>
        <p:sp>
          <p:nvSpPr>
            <p:cNvPr id="53" name="Shape 143">
              <a:extLst>
                <a:ext uri="{FF2B5EF4-FFF2-40B4-BE49-F238E27FC236}">
                  <a16:creationId xmlns:a16="http://schemas.microsoft.com/office/drawing/2014/main" id="{AC39DC3F-64AF-3A44-8792-4F4ADC37CAC9}"/>
                </a:ext>
              </a:extLst>
            </p:cNvPr>
            <p:cNvSpPr/>
            <p:nvPr/>
          </p:nvSpPr>
          <p:spPr>
            <a:xfrm>
              <a:off x="-110395" y="609796"/>
              <a:ext cx="12005529" cy="2321715"/>
            </a:xfrm>
            <a:prstGeom prst="rect">
              <a:avLst/>
            </a:prstGeom>
            <a:solidFill>
              <a:srgbClr val="EE5150"/>
            </a:solidFill>
            <a:ln w="12700">
              <a:miter lim="400000"/>
            </a:ln>
          </p:spPr>
          <p:txBody>
            <a:bodyPr lIns="0" tIns="0" rIns="0" bIns="0" anchor="ctr"/>
            <a:lstStyle/>
            <a:p>
              <a:pPr lvl="3" algn="l" defTabSz="642937">
                <a:lnSpc>
                  <a:spcPts val="27900"/>
                </a:lnSpc>
                <a:defRPr sz="9600">
                  <a:solidFill>
                    <a:srgbClr val="FFFFFF"/>
                  </a:solidFill>
                  <a:latin typeface="Tw Cen MT"/>
                  <a:ea typeface="Tw Cen MT"/>
                  <a:cs typeface="Tw Cen MT"/>
                  <a:sym typeface="Tw Cen MT"/>
                </a:defRPr>
              </a:pPr>
              <a:endParaRPr/>
            </a:p>
          </p:txBody>
        </p:sp>
        <p:sp>
          <p:nvSpPr>
            <p:cNvPr id="54" name="Shape 144">
              <a:extLst>
                <a:ext uri="{FF2B5EF4-FFF2-40B4-BE49-F238E27FC236}">
                  <a16:creationId xmlns:a16="http://schemas.microsoft.com/office/drawing/2014/main" id="{A962D217-8104-F342-A3C7-FED840A00CCE}"/>
                </a:ext>
              </a:extLst>
            </p:cNvPr>
            <p:cNvSpPr/>
            <p:nvPr/>
          </p:nvSpPr>
          <p:spPr>
            <a:xfrm rot="5400000">
              <a:off x="11368800" y="1134957"/>
              <a:ext cx="2321715" cy="127139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60" name="Shape 145">
              <a:extLst>
                <a:ext uri="{FF2B5EF4-FFF2-40B4-BE49-F238E27FC236}">
                  <a16:creationId xmlns:a16="http://schemas.microsoft.com/office/drawing/2014/main" id="{4991130D-B96A-5248-896E-6BF7A86826D9}"/>
                </a:ext>
              </a:extLst>
            </p:cNvPr>
            <p:cNvSpPr/>
            <p:nvPr/>
          </p:nvSpPr>
          <p:spPr>
            <a:xfrm>
              <a:off x="385152" y="-1039931"/>
              <a:ext cx="9610201" cy="3931013"/>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p>
              <a:pPr lvl="3" algn="l" defTabSz="642937">
                <a:lnSpc>
                  <a:spcPts val="35600"/>
                </a:lnSpc>
                <a:defRPr sz="15000" b="0" spc="-300">
                  <a:solidFill>
                    <a:srgbClr val="FFFFFF"/>
                  </a:solidFill>
                  <a:latin typeface="Montserrat Bold"/>
                  <a:ea typeface="Montserrat Bold"/>
                  <a:cs typeface="Montserrat Bold"/>
                  <a:sym typeface="Montserrat Bold"/>
                </a:defRPr>
              </a:pPr>
              <a:r>
                <a:rPr lang="en-AU" sz="16000" spc="-319" dirty="0"/>
                <a:t>Local</a:t>
              </a:r>
              <a:endParaRPr sz="16000" spc="-319" dirty="0"/>
            </a:p>
          </p:txBody>
        </p:sp>
        <p:sp>
          <p:nvSpPr>
            <p:cNvPr id="61" name="Shape 146">
              <a:extLst>
                <a:ext uri="{FF2B5EF4-FFF2-40B4-BE49-F238E27FC236}">
                  <a16:creationId xmlns:a16="http://schemas.microsoft.com/office/drawing/2014/main" id="{038CC453-AA12-E045-8CAB-99EACB9DB065}"/>
                </a:ext>
              </a:extLst>
            </p:cNvPr>
            <p:cNvSpPr/>
            <p:nvPr/>
          </p:nvSpPr>
          <p:spPr>
            <a:xfrm>
              <a:off x="1334644" y="6636377"/>
              <a:ext cx="21354888" cy="1621597"/>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lgn="l">
                <a:defRPr b="0">
                  <a:latin typeface="Montserrat Medium"/>
                  <a:ea typeface="Montserrat Medium"/>
                  <a:cs typeface="Montserrat Medium"/>
                  <a:sym typeface="Montserrat Medium"/>
                </a:defRPr>
              </a:lvl1pPr>
            </a:lstStyle>
            <a:p>
              <a:r>
                <a:rPr lang="en-AU" dirty="0"/>
                <a:t>In this exercise, you will observe two spaces, and plot your observations using the template on the companion website to reveal the unique aspects that the spaces present. If you wish, you can follow the ‘Future Campus’ brief (p.208).</a:t>
              </a:r>
              <a:endParaRPr dirty="0"/>
            </a:p>
          </p:txBody>
        </p:sp>
        <p:sp>
          <p:nvSpPr>
            <p:cNvPr id="62" name="Shape 147">
              <a:extLst>
                <a:ext uri="{FF2B5EF4-FFF2-40B4-BE49-F238E27FC236}">
                  <a16:creationId xmlns:a16="http://schemas.microsoft.com/office/drawing/2014/main" id="{2D6F6F86-CF77-5946-A922-44B84DA9FCF2}"/>
                </a:ext>
              </a:extLst>
            </p:cNvPr>
            <p:cNvSpPr/>
            <p:nvPr/>
          </p:nvSpPr>
          <p:spPr>
            <a:xfrm rot="16200000">
              <a:off x="16480800" y="3733069"/>
              <a:ext cx="2107691" cy="11572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212121"/>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72" name="Shape 148">
              <a:extLst>
                <a:ext uri="{FF2B5EF4-FFF2-40B4-BE49-F238E27FC236}">
                  <a16:creationId xmlns:a16="http://schemas.microsoft.com/office/drawing/2014/main" id="{9E597941-6E8D-4D46-BEE1-790C36EEF20F}"/>
                </a:ext>
              </a:extLst>
            </p:cNvPr>
            <p:cNvSpPr/>
            <p:nvPr/>
          </p:nvSpPr>
          <p:spPr>
            <a:xfrm>
              <a:off x="18112142" y="3266047"/>
              <a:ext cx="6328532" cy="2107692"/>
            </a:xfrm>
            <a:prstGeom prst="rect">
              <a:avLst/>
            </a:prstGeom>
            <a:solidFill>
              <a:srgbClr val="212121"/>
            </a:solidFill>
            <a:ln w="12700">
              <a:miter lim="400000"/>
            </a:ln>
          </p:spPr>
          <p:txBody>
            <a:bodyPr lIns="71437" tIns="71437" rIns="71437" bIns="71437" anchor="ctr"/>
            <a:lstStyle/>
            <a:p>
              <a:pPr marR="254000" algn="r">
                <a:defRPr sz="3000" b="0">
                  <a:solidFill>
                    <a:srgbClr val="FFFFFF"/>
                  </a:solidFill>
                  <a:latin typeface="Montserrat Bold"/>
                  <a:ea typeface="Montserrat Bold"/>
                  <a:cs typeface="Montserrat Bold"/>
                  <a:sym typeface="Montserrat Bold"/>
                </a:defRPr>
              </a:pPr>
              <a:endParaRPr/>
            </a:p>
          </p:txBody>
        </p:sp>
        <p:sp>
          <p:nvSpPr>
            <p:cNvPr id="73" name="Shape 149">
              <a:extLst>
                <a:ext uri="{FF2B5EF4-FFF2-40B4-BE49-F238E27FC236}">
                  <a16:creationId xmlns:a16="http://schemas.microsoft.com/office/drawing/2014/main" id="{9B6B7A86-6EAC-ED4C-843E-E01B36075BE3}"/>
                </a:ext>
              </a:extLst>
            </p:cNvPr>
            <p:cNvSpPr/>
            <p:nvPr/>
          </p:nvSpPr>
          <p:spPr>
            <a:xfrm>
              <a:off x="20531770" y="3781995"/>
              <a:ext cx="3690112" cy="1067599"/>
            </a:xfrm>
            <a:prstGeom prst="rect">
              <a:avLst/>
            </a:prstGeom>
            <a:ln w="12700">
              <a:miter lim="400000"/>
            </a:ln>
            <a:extLst>
              <a:ext uri="{C572A759-6A51-4108-AA02-DFA0A04FC94B}">
                <ma14:wrappingTextBoxFlag xmlns:ma14="http://schemas.microsoft.com/office/mac/drawingml/2011/main" xmlns="" val="1"/>
              </a:ext>
            </a:extLst>
          </p:spPr>
          <p:txBody>
            <a:bodyPr wrap="none" lIns="71437" tIns="71437" rIns="71437" bIns="71437" anchor="ctr">
              <a:spAutoFit/>
            </a:bodyPr>
            <a:lstStyle/>
            <a:p>
              <a:pPr marR="254000" algn="r">
                <a:defRPr sz="3000" b="0">
                  <a:solidFill>
                    <a:srgbClr val="FFFFFF"/>
                  </a:solidFill>
                  <a:latin typeface="Montserrat Bold"/>
                  <a:ea typeface="Montserrat Bold"/>
                  <a:cs typeface="Montserrat Bold"/>
                  <a:sym typeface="Montserrat Bold"/>
                </a:defRPr>
              </a:pPr>
              <a:r>
                <a:rPr lang="en-AU" sz="3000" dirty="0"/>
                <a:t>YOU WILL NEED</a:t>
              </a:r>
            </a:p>
            <a:p>
              <a:pPr marR="254000" algn="r">
                <a:defRPr sz="3000" b="0">
                  <a:solidFill>
                    <a:srgbClr val="FFFFFF"/>
                  </a:solidFill>
                  <a:latin typeface="Montserrat Bold"/>
                  <a:ea typeface="Montserrat Bold"/>
                  <a:cs typeface="Montserrat Bold"/>
                  <a:sym typeface="Montserrat Bold"/>
                </a:defRPr>
              </a:pPr>
              <a:r>
                <a:rPr lang="en-AU" sz="3000" dirty="0"/>
                <a:t>A partner, pen</a:t>
              </a:r>
              <a:endParaRPr sz="3000" dirty="0">
                <a:latin typeface="Montserrat Medium"/>
                <a:ea typeface="Montserrat Medium"/>
                <a:cs typeface="Montserrat Medium"/>
                <a:sym typeface="Montserrat Medium"/>
              </a:endParaRPr>
            </a:p>
          </p:txBody>
        </p:sp>
        <p:sp>
          <p:nvSpPr>
            <p:cNvPr id="74" name="Shape 150">
              <a:extLst>
                <a:ext uri="{FF2B5EF4-FFF2-40B4-BE49-F238E27FC236}">
                  <a16:creationId xmlns:a16="http://schemas.microsoft.com/office/drawing/2014/main" id="{8102D403-C610-114A-B966-10786604247A}"/>
                </a:ext>
              </a:extLst>
            </p:cNvPr>
            <p:cNvSpPr/>
            <p:nvPr/>
          </p:nvSpPr>
          <p:spPr>
            <a:xfrm>
              <a:off x="-100301" y="3057910"/>
              <a:ext cx="12986454" cy="2321715"/>
            </a:xfrm>
            <a:prstGeom prst="rect">
              <a:avLst/>
            </a:prstGeom>
            <a:solidFill>
              <a:srgbClr val="EE5150"/>
            </a:solidFill>
            <a:ln w="12700">
              <a:miter lim="400000"/>
            </a:ln>
          </p:spPr>
          <p:txBody>
            <a:bodyPr lIns="0" tIns="0" rIns="0" bIns="0" anchor="ctr"/>
            <a:lstStyle/>
            <a:p>
              <a:pPr lvl="3" algn="l" defTabSz="642937">
                <a:lnSpc>
                  <a:spcPts val="27900"/>
                </a:lnSpc>
                <a:defRPr sz="9600">
                  <a:solidFill>
                    <a:srgbClr val="FFFFFF"/>
                  </a:solidFill>
                  <a:latin typeface="Tw Cen MT"/>
                  <a:ea typeface="Tw Cen MT"/>
                  <a:cs typeface="Tw Cen MT"/>
                  <a:sym typeface="Tw Cen MT"/>
                </a:defRPr>
              </a:pPr>
              <a:endParaRPr dirty="0"/>
            </a:p>
          </p:txBody>
        </p:sp>
        <p:sp>
          <p:nvSpPr>
            <p:cNvPr id="75" name="Shape 151">
              <a:extLst>
                <a:ext uri="{FF2B5EF4-FFF2-40B4-BE49-F238E27FC236}">
                  <a16:creationId xmlns:a16="http://schemas.microsoft.com/office/drawing/2014/main" id="{0E52D71F-4789-1A43-B434-33D026687114}"/>
                </a:ext>
              </a:extLst>
            </p:cNvPr>
            <p:cNvSpPr/>
            <p:nvPr/>
          </p:nvSpPr>
          <p:spPr>
            <a:xfrm rot="5400000">
              <a:off x="9976984" y="3583071"/>
              <a:ext cx="2321716" cy="127139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78" name="Shape 155">
              <a:extLst>
                <a:ext uri="{FF2B5EF4-FFF2-40B4-BE49-F238E27FC236}">
                  <a16:creationId xmlns:a16="http://schemas.microsoft.com/office/drawing/2014/main" id="{4BA3348E-92F1-EA4A-8CB2-D52C99AF278D}"/>
                </a:ext>
              </a:extLst>
            </p:cNvPr>
            <p:cNvSpPr/>
            <p:nvPr/>
          </p:nvSpPr>
          <p:spPr>
            <a:xfrm>
              <a:off x="20794536" y="9195086"/>
              <a:ext cx="1038542" cy="1038541"/>
            </a:xfrm>
            <a:prstGeom prst="ellipse">
              <a:avLst/>
            </a:prstGeom>
            <a:solidFill>
              <a:srgbClr val="C0C0C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7</a:t>
              </a:r>
            </a:p>
          </p:txBody>
        </p:sp>
        <p:sp>
          <p:nvSpPr>
            <p:cNvPr id="79" name="Shape 156">
              <a:extLst>
                <a:ext uri="{FF2B5EF4-FFF2-40B4-BE49-F238E27FC236}">
                  <a16:creationId xmlns:a16="http://schemas.microsoft.com/office/drawing/2014/main" id="{8C911046-90F7-3D4F-A10B-5487A31E84C7}"/>
                </a:ext>
              </a:extLst>
            </p:cNvPr>
            <p:cNvSpPr/>
            <p:nvPr/>
          </p:nvSpPr>
          <p:spPr>
            <a:xfrm>
              <a:off x="4697601" y="9195086"/>
              <a:ext cx="1038541" cy="1038541"/>
            </a:xfrm>
            <a:prstGeom prst="ellipse">
              <a:avLst/>
            </a:prstGeom>
            <a:solidFill>
              <a:srgbClr val="C0C0C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2</a:t>
              </a:r>
            </a:p>
          </p:txBody>
        </p:sp>
        <p:sp>
          <p:nvSpPr>
            <p:cNvPr id="81" name="Shape 158">
              <a:extLst>
                <a:ext uri="{FF2B5EF4-FFF2-40B4-BE49-F238E27FC236}">
                  <a16:creationId xmlns:a16="http://schemas.microsoft.com/office/drawing/2014/main" id="{9807F137-C899-4C4A-83A0-84DC40907224}"/>
                </a:ext>
              </a:extLst>
            </p:cNvPr>
            <p:cNvSpPr/>
            <p:nvPr/>
          </p:nvSpPr>
          <p:spPr>
            <a:xfrm>
              <a:off x="11136375" y="9195086"/>
              <a:ext cx="1038541" cy="1038541"/>
            </a:xfrm>
            <a:prstGeom prst="ellipse">
              <a:avLst/>
            </a:prstGeom>
            <a:solidFill>
              <a:srgbClr val="C0C0C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4</a:t>
              </a:r>
            </a:p>
          </p:txBody>
        </p:sp>
        <p:sp>
          <p:nvSpPr>
            <p:cNvPr id="82" name="Shape 159">
              <a:extLst>
                <a:ext uri="{FF2B5EF4-FFF2-40B4-BE49-F238E27FC236}">
                  <a16:creationId xmlns:a16="http://schemas.microsoft.com/office/drawing/2014/main" id="{61AF0691-BC63-C34A-9679-9E96644EEEF2}"/>
                </a:ext>
              </a:extLst>
            </p:cNvPr>
            <p:cNvSpPr/>
            <p:nvPr/>
          </p:nvSpPr>
          <p:spPr>
            <a:xfrm>
              <a:off x="14355762" y="9195086"/>
              <a:ext cx="1038541" cy="1038541"/>
            </a:xfrm>
            <a:prstGeom prst="ellipse">
              <a:avLst/>
            </a:prstGeom>
            <a:solidFill>
              <a:srgbClr val="C0C0C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5</a:t>
              </a:r>
            </a:p>
          </p:txBody>
        </p:sp>
        <p:sp>
          <p:nvSpPr>
            <p:cNvPr id="83" name="Shape 163">
              <a:extLst>
                <a:ext uri="{FF2B5EF4-FFF2-40B4-BE49-F238E27FC236}">
                  <a16:creationId xmlns:a16="http://schemas.microsoft.com/office/drawing/2014/main" id="{42936077-959C-4343-B15D-D335D5BEBC7B}"/>
                </a:ext>
              </a:extLst>
            </p:cNvPr>
            <p:cNvSpPr/>
            <p:nvPr/>
          </p:nvSpPr>
          <p:spPr>
            <a:xfrm>
              <a:off x="17575150" y="9195086"/>
              <a:ext cx="1038541" cy="1038542"/>
            </a:xfrm>
            <a:prstGeom prst="ellipse">
              <a:avLst/>
            </a:prstGeom>
            <a:solidFill>
              <a:srgbClr val="C0C0C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6</a:t>
              </a:r>
            </a:p>
          </p:txBody>
        </p:sp>
        <p:sp>
          <p:nvSpPr>
            <p:cNvPr id="84" name="Shape 152">
              <a:extLst>
                <a:ext uri="{FF2B5EF4-FFF2-40B4-BE49-F238E27FC236}">
                  <a16:creationId xmlns:a16="http://schemas.microsoft.com/office/drawing/2014/main" id="{2525ED2E-782B-274D-BBC7-FD59264C7BBA}"/>
                </a:ext>
              </a:extLst>
            </p:cNvPr>
            <p:cNvSpPr/>
            <p:nvPr/>
          </p:nvSpPr>
          <p:spPr>
            <a:xfrm>
              <a:off x="369844" y="1408182"/>
              <a:ext cx="13084209" cy="3931013"/>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nchor="ctr">
              <a:spAutoFit/>
            </a:bodyPr>
            <a:lstStyle/>
            <a:p>
              <a:pPr lvl="3" algn="l" defTabSz="642937">
                <a:lnSpc>
                  <a:spcPts val="35600"/>
                </a:lnSpc>
                <a:defRPr sz="15000" b="0" spc="-300">
                  <a:solidFill>
                    <a:srgbClr val="FFFFFF"/>
                  </a:solidFill>
                  <a:latin typeface="Montserrat Bold"/>
                  <a:ea typeface="Montserrat Bold"/>
                  <a:cs typeface="Montserrat Bold"/>
                  <a:sym typeface="Montserrat Bold"/>
                </a:defRPr>
              </a:pPr>
              <a:r>
                <a:rPr lang="en-AU" sz="16000" spc="-319" dirty="0"/>
                <a:t>Orbits</a:t>
              </a:r>
              <a:endParaRPr sz="16000" spc="-319" dirty="0"/>
            </a:p>
          </p:txBody>
        </p:sp>
      </p:grpSp>
      <p:sp>
        <p:nvSpPr>
          <p:cNvPr id="92" name="Shape 144">
            <a:extLst>
              <a:ext uri="{FF2B5EF4-FFF2-40B4-BE49-F238E27FC236}">
                <a16:creationId xmlns:a16="http://schemas.microsoft.com/office/drawing/2014/main" id="{44D523A2-68D9-5443-828A-26B1C58DF5A9}"/>
              </a:ext>
            </a:extLst>
          </p:cNvPr>
          <p:cNvSpPr/>
          <p:nvPr/>
        </p:nvSpPr>
        <p:spPr>
          <a:xfrm rot="5400000">
            <a:off x="12360992" y="3581052"/>
            <a:ext cx="2321715" cy="127139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48" name="Shape 127">
            <a:extLst>
              <a:ext uri="{FF2B5EF4-FFF2-40B4-BE49-F238E27FC236}">
                <a16:creationId xmlns:a16="http://schemas.microsoft.com/office/drawing/2014/main" id="{EE1988F8-F14B-6742-B3F2-8677DD913EDF}"/>
              </a:ext>
            </a:extLst>
          </p:cNvPr>
          <p:cNvSpPr/>
          <p:nvPr/>
        </p:nvSpPr>
        <p:spPr>
          <a:xfrm>
            <a:off x="15684512" y="12505104"/>
            <a:ext cx="8180122" cy="759822"/>
          </a:xfrm>
          <a:prstGeom prst="rect">
            <a:avLst/>
          </a:prstGeom>
          <a:ln w="12700">
            <a:miter lim="400000"/>
          </a:ln>
          <a:extLst>
            <a:ext uri="{C572A759-6A51-4108-AA02-DFA0A04FC94B}">
              <ma14:wrappingTextBoxFlag xmlns:ma14="http://schemas.microsoft.com/office/mac/drawingml/2011/main" xmlns="" val="1"/>
            </a:ext>
          </a:extLst>
        </p:spPr>
        <p:txBody>
          <a:bodyPr wrap="none" lIns="71437" tIns="71437" rIns="71437" bIns="71437" anchor="ctr">
            <a:spAutoFit/>
          </a:bodyPr>
          <a:lstStyle/>
          <a:p>
            <a:pPr algn="r">
              <a:defRPr sz="2000" b="0">
                <a:solidFill>
                  <a:srgbClr val="919191"/>
                </a:solidFill>
                <a:latin typeface="Montserrat Medium"/>
                <a:ea typeface="Montserrat Medium"/>
                <a:cs typeface="Montserrat Medium"/>
                <a:sym typeface="Montserrat Medium"/>
              </a:defRPr>
            </a:pPr>
            <a:r>
              <a:rPr dirty="0"/>
              <a:t>Image Attribution:</a:t>
            </a:r>
            <a:r>
              <a:rPr lang="en-AU" dirty="0"/>
              <a:t> </a:t>
            </a:r>
            <a:r>
              <a:rPr lang="en-AU" dirty="0" err="1"/>
              <a:t>chuttersnap</a:t>
            </a:r>
            <a:r>
              <a:rPr lang="en-AU" dirty="0"/>
              <a:t>, https://</a:t>
            </a:r>
            <a:r>
              <a:rPr lang="en-AU" dirty="0" err="1"/>
              <a:t>unsplash.com</a:t>
            </a:r>
            <a:r>
              <a:rPr lang="en-AU" dirty="0"/>
              <a:t>/photos/</a:t>
            </a:r>
          </a:p>
          <a:p>
            <a:pPr algn="r">
              <a:defRPr sz="2000" b="0">
                <a:solidFill>
                  <a:srgbClr val="919191"/>
                </a:solidFill>
                <a:latin typeface="Montserrat Medium"/>
                <a:ea typeface="Montserrat Medium"/>
                <a:cs typeface="Montserrat Medium"/>
                <a:sym typeface="Montserrat Medium"/>
              </a:defRPr>
            </a:pPr>
            <a:r>
              <a:rPr lang="en-AU" dirty="0"/>
              <a:t>u2VPMFRrhGU</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Shape 160">
            <a:extLst>
              <a:ext uri="{FF2B5EF4-FFF2-40B4-BE49-F238E27FC236}">
                <a16:creationId xmlns:a16="http://schemas.microsoft.com/office/drawing/2014/main" id="{D4E5A34D-DB14-1047-A9AD-E009F04DBB44}"/>
              </a:ext>
            </a:extLst>
          </p:cNvPr>
          <p:cNvSpPr/>
          <p:nvPr/>
        </p:nvSpPr>
        <p:spPr>
          <a:xfrm>
            <a:off x="217876" y="10303123"/>
            <a:ext cx="3582665" cy="6381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flexible</a:t>
            </a:r>
            <a:r>
              <a:rPr dirty="0"/>
              <a:t>] </a:t>
            </a:r>
          </a:p>
        </p:txBody>
      </p:sp>
      <p:sp>
        <p:nvSpPr>
          <p:cNvPr id="83" name="Shape 164">
            <a:extLst>
              <a:ext uri="{FF2B5EF4-FFF2-40B4-BE49-F238E27FC236}">
                <a16:creationId xmlns:a16="http://schemas.microsoft.com/office/drawing/2014/main" id="{3DE8C9BF-5F02-B740-86FD-96BE696C7AF9}"/>
              </a:ext>
            </a:extLst>
          </p:cNvPr>
          <p:cNvSpPr/>
          <p:nvPr/>
        </p:nvSpPr>
        <p:spPr>
          <a:xfrm>
            <a:off x="16314812" y="10303123"/>
            <a:ext cx="3582665" cy="6381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30 mins</a:t>
            </a:r>
            <a:r>
              <a:rPr dirty="0"/>
              <a:t>] </a:t>
            </a:r>
          </a:p>
        </p:txBody>
      </p:sp>
      <p:sp>
        <p:nvSpPr>
          <p:cNvPr id="84" name="Shape 165">
            <a:extLst>
              <a:ext uri="{FF2B5EF4-FFF2-40B4-BE49-F238E27FC236}">
                <a16:creationId xmlns:a16="http://schemas.microsoft.com/office/drawing/2014/main" id="{E8CBAA39-4B77-474A-B21C-5DDAED2D84D9}"/>
              </a:ext>
            </a:extLst>
          </p:cNvPr>
          <p:cNvSpPr/>
          <p:nvPr/>
        </p:nvSpPr>
        <p:spPr>
          <a:xfrm>
            <a:off x="19168060" y="10303123"/>
            <a:ext cx="4314942" cy="636712"/>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p>
            <a:pPr>
              <a:defRPr b="0">
                <a:solidFill>
                  <a:srgbClr val="FF2830"/>
                </a:solidFill>
                <a:latin typeface="Montserrat Medium"/>
                <a:ea typeface="Montserrat Medium"/>
                <a:cs typeface="Montserrat Medium"/>
                <a:sym typeface="Montserrat Medium"/>
              </a:defRPr>
            </a:pPr>
            <a:r>
              <a:rPr dirty="0"/>
              <a:t>[</a:t>
            </a:r>
            <a:r>
              <a:rPr lang="en-AU" dirty="0"/>
              <a:t>flexible</a:t>
            </a:r>
            <a:r>
              <a:rPr dirty="0"/>
              <a:t>] </a:t>
            </a:r>
          </a:p>
        </p:txBody>
      </p:sp>
      <p:sp>
        <p:nvSpPr>
          <p:cNvPr id="85" name="Shape 166">
            <a:extLst>
              <a:ext uri="{FF2B5EF4-FFF2-40B4-BE49-F238E27FC236}">
                <a16:creationId xmlns:a16="http://schemas.microsoft.com/office/drawing/2014/main" id="{403712A5-2807-004D-A46C-3F4567C1A99B}"/>
              </a:ext>
            </a:extLst>
          </p:cNvPr>
          <p:cNvSpPr/>
          <p:nvPr/>
        </p:nvSpPr>
        <p:spPr>
          <a:xfrm>
            <a:off x="3410644" y="10303123"/>
            <a:ext cx="3582665" cy="6381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lang="en-AU" dirty="0"/>
              <a:t>[20-30 mins</a:t>
            </a:r>
            <a:r>
              <a:rPr dirty="0"/>
              <a:t>] </a:t>
            </a:r>
          </a:p>
        </p:txBody>
      </p:sp>
      <p:sp>
        <p:nvSpPr>
          <p:cNvPr id="86" name="Shape 167">
            <a:extLst>
              <a:ext uri="{FF2B5EF4-FFF2-40B4-BE49-F238E27FC236}">
                <a16:creationId xmlns:a16="http://schemas.microsoft.com/office/drawing/2014/main" id="{F62216C4-EFA4-9D42-A9E7-292FE1CB0B44}"/>
              </a:ext>
            </a:extLst>
          </p:cNvPr>
          <p:cNvSpPr/>
          <p:nvPr/>
        </p:nvSpPr>
        <p:spPr>
          <a:xfrm>
            <a:off x="6656650" y="10303123"/>
            <a:ext cx="3582665" cy="6381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5 mins</a:t>
            </a:r>
            <a:r>
              <a:rPr dirty="0"/>
              <a:t>] </a:t>
            </a:r>
          </a:p>
        </p:txBody>
      </p:sp>
      <p:sp>
        <p:nvSpPr>
          <p:cNvPr id="87" name="Shape 168">
            <a:extLst>
              <a:ext uri="{FF2B5EF4-FFF2-40B4-BE49-F238E27FC236}">
                <a16:creationId xmlns:a16="http://schemas.microsoft.com/office/drawing/2014/main" id="{1AF980BE-B0F2-404C-9A9A-1D4D532F07DD}"/>
              </a:ext>
            </a:extLst>
          </p:cNvPr>
          <p:cNvSpPr/>
          <p:nvPr/>
        </p:nvSpPr>
        <p:spPr>
          <a:xfrm>
            <a:off x="9876037" y="10303123"/>
            <a:ext cx="3582665" cy="6381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20 mins</a:t>
            </a:r>
            <a:r>
              <a:rPr dirty="0"/>
              <a:t>] </a:t>
            </a:r>
          </a:p>
        </p:txBody>
      </p:sp>
      <p:sp>
        <p:nvSpPr>
          <p:cNvPr id="88" name="Shape 169">
            <a:extLst>
              <a:ext uri="{FF2B5EF4-FFF2-40B4-BE49-F238E27FC236}">
                <a16:creationId xmlns:a16="http://schemas.microsoft.com/office/drawing/2014/main" id="{1B0517F9-1152-0A49-8B28-8E79AD1CB821}"/>
              </a:ext>
            </a:extLst>
          </p:cNvPr>
          <p:cNvSpPr/>
          <p:nvPr/>
        </p:nvSpPr>
        <p:spPr>
          <a:xfrm>
            <a:off x="13095424" y="10303123"/>
            <a:ext cx="3582665" cy="6381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30 mins</a:t>
            </a:r>
            <a:r>
              <a:rPr dirty="0"/>
              <a:t>] </a:t>
            </a:r>
          </a:p>
        </p:txBody>
      </p:sp>
      <p:sp>
        <p:nvSpPr>
          <p:cNvPr id="261" name="Shape 261"/>
          <p:cNvSpPr/>
          <p:nvPr/>
        </p:nvSpPr>
        <p:spPr>
          <a:xfrm>
            <a:off x="9811763" y="10987347"/>
            <a:ext cx="3687764" cy="2235201"/>
          </a:xfrm>
          <a:custGeom>
            <a:avLst/>
            <a:gdLst/>
            <a:ahLst/>
            <a:cxnLst>
              <a:cxn ang="0">
                <a:pos x="wd2" y="hd2"/>
              </a:cxn>
              <a:cxn ang="5400000">
                <a:pos x="wd2" y="hd2"/>
              </a:cxn>
              <a:cxn ang="10800000">
                <a:pos x="wd2" y="hd2"/>
              </a:cxn>
              <a:cxn ang="16200000">
                <a:pos x="wd2" y="hd2"/>
              </a:cxn>
            </a:cxnLst>
            <a:rect l="0" t="0" r="r" b="b"/>
            <a:pathLst>
              <a:path w="21600" h="21600" extrusionOk="0">
                <a:moveTo>
                  <a:pt x="10902" y="0"/>
                </a:moveTo>
                <a:lnTo>
                  <a:pt x="8659" y="4150"/>
                </a:lnTo>
                <a:lnTo>
                  <a:pt x="1492" y="4150"/>
                </a:lnTo>
                <a:cubicBezTo>
                  <a:pt x="668" y="4150"/>
                  <a:pt x="0" y="5252"/>
                  <a:pt x="0" y="6612"/>
                </a:cubicBezTo>
                <a:lnTo>
                  <a:pt x="0" y="19138"/>
                </a:lnTo>
                <a:cubicBezTo>
                  <a:pt x="0" y="20498"/>
                  <a:pt x="668" y="21600"/>
                  <a:pt x="1492" y="21600"/>
                </a:cubicBezTo>
                <a:lnTo>
                  <a:pt x="20108" y="21600"/>
                </a:lnTo>
                <a:cubicBezTo>
                  <a:pt x="20932" y="21600"/>
                  <a:pt x="21600" y="20498"/>
                  <a:pt x="21600" y="19138"/>
                </a:cubicBezTo>
                <a:lnTo>
                  <a:pt x="21600" y="6612"/>
                </a:lnTo>
                <a:cubicBezTo>
                  <a:pt x="21600" y="5252"/>
                  <a:pt x="20932" y="4150"/>
                  <a:pt x="20108" y="4150"/>
                </a:cubicBezTo>
                <a:lnTo>
                  <a:pt x="13143" y="4150"/>
                </a:lnTo>
                <a:lnTo>
                  <a:pt x="10902" y="0"/>
                </a:lnTo>
                <a:close/>
              </a:path>
            </a:pathLst>
          </a:custGeom>
          <a:solidFill>
            <a:srgbClr val="EE515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3000" b="0">
                <a:solidFill>
                  <a:srgbClr val="FFFFFF"/>
                </a:solidFill>
                <a:latin typeface="Montserrat Medium"/>
                <a:ea typeface="Montserrat Medium"/>
                <a:cs typeface="Montserrat Medium"/>
                <a:sym typeface="Montserrat Medium"/>
              </a:defRPr>
            </a:lvl1pPr>
          </a:lstStyle>
          <a:p>
            <a:r>
              <a:t>Lorum ipsum dolor sit amet</a:t>
            </a:r>
          </a:p>
        </p:txBody>
      </p:sp>
      <p:grpSp>
        <p:nvGrpSpPr>
          <p:cNvPr id="2" name="Group 1">
            <a:extLst>
              <a:ext uri="{FF2B5EF4-FFF2-40B4-BE49-F238E27FC236}">
                <a16:creationId xmlns:a16="http://schemas.microsoft.com/office/drawing/2014/main" id="{1319CE41-E618-B446-B88A-BF824C7CC4F3}"/>
              </a:ext>
            </a:extLst>
          </p:cNvPr>
          <p:cNvGrpSpPr/>
          <p:nvPr/>
        </p:nvGrpSpPr>
        <p:grpSpPr>
          <a:xfrm>
            <a:off x="385152" y="-312675"/>
            <a:ext cx="24348987" cy="10546303"/>
            <a:chOff x="385152" y="-312675"/>
            <a:chExt cx="24348987" cy="10546303"/>
          </a:xfrm>
        </p:grpSpPr>
        <p:sp>
          <p:nvSpPr>
            <p:cNvPr id="238" name="Shape 238"/>
            <p:cNvSpPr/>
            <p:nvPr/>
          </p:nvSpPr>
          <p:spPr>
            <a:xfrm rot="16200000">
              <a:off x="14734463" y="1317089"/>
              <a:ext cx="6120259" cy="336039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FFFFFF"/>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252" name="Shape 252"/>
            <p:cNvSpPr/>
            <p:nvPr/>
          </p:nvSpPr>
          <p:spPr>
            <a:xfrm>
              <a:off x="2479707" y="9714356"/>
              <a:ext cx="19139561" cy="1"/>
            </a:xfrm>
            <a:prstGeom prst="line">
              <a:avLst/>
            </a:prstGeom>
            <a:ln w="88900">
              <a:solidFill>
                <a:srgbClr val="000000"/>
              </a:solidFill>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253" name="Shape 253"/>
            <p:cNvSpPr/>
            <p:nvPr/>
          </p:nvSpPr>
          <p:spPr>
            <a:xfrm>
              <a:off x="1478213" y="9195086"/>
              <a:ext cx="1038542" cy="1038541"/>
            </a:xfrm>
            <a:prstGeom prst="ellipse">
              <a:avLst/>
            </a:prstGeom>
            <a:solidFill>
              <a:srgbClr val="C0C0C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1</a:t>
              </a:r>
            </a:p>
          </p:txBody>
        </p:sp>
        <p:sp>
          <p:nvSpPr>
            <p:cNvPr id="254" name="Shape 254"/>
            <p:cNvSpPr/>
            <p:nvPr/>
          </p:nvSpPr>
          <p:spPr>
            <a:xfrm>
              <a:off x="20794536" y="9195086"/>
              <a:ext cx="1038542" cy="1038541"/>
            </a:xfrm>
            <a:prstGeom prst="ellipse">
              <a:avLst/>
            </a:prstGeom>
            <a:solidFill>
              <a:srgbClr val="C0C0C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7</a:t>
              </a:r>
            </a:p>
          </p:txBody>
        </p:sp>
        <p:sp>
          <p:nvSpPr>
            <p:cNvPr id="255" name="Shape 255"/>
            <p:cNvSpPr/>
            <p:nvPr/>
          </p:nvSpPr>
          <p:spPr>
            <a:xfrm>
              <a:off x="4697601" y="9195086"/>
              <a:ext cx="1038541" cy="1038541"/>
            </a:xfrm>
            <a:prstGeom prst="ellipse">
              <a:avLst/>
            </a:prstGeom>
            <a:solidFill>
              <a:srgbClr val="C0C0C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2</a:t>
              </a:r>
            </a:p>
          </p:txBody>
        </p:sp>
        <p:sp>
          <p:nvSpPr>
            <p:cNvPr id="256" name="Shape 256"/>
            <p:cNvSpPr/>
            <p:nvPr/>
          </p:nvSpPr>
          <p:spPr>
            <a:xfrm>
              <a:off x="7916988" y="9195086"/>
              <a:ext cx="1038541" cy="1038541"/>
            </a:xfrm>
            <a:prstGeom prst="ellipse">
              <a:avLst/>
            </a:prstGeom>
            <a:solidFill>
              <a:srgbClr val="C0C0C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3</a:t>
              </a:r>
            </a:p>
          </p:txBody>
        </p:sp>
        <p:sp>
          <p:nvSpPr>
            <p:cNvPr id="257" name="Shape 257"/>
            <p:cNvSpPr/>
            <p:nvPr/>
          </p:nvSpPr>
          <p:spPr>
            <a:xfrm>
              <a:off x="11136375" y="9195086"/>
              <a:ext cx="1038541" cy="1038541"/>
            </a:xfrm>
            <a:prstGeom prst="ellipse">
              <a:avLst/>
            </a:prstGeom>
            <a:solidFill>
              <a:srgbClr val="DB5C56"/>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4</a:t>
              </a:r>
            </a:p>
          </p:txBody>
        </p:sp>
        <p:sp>
          <p:nvSpPr>
            <p:cNvPr id="258" name="Shape 258"/>
            <p:cNvSpPr/>
            <p:nvPr/>
          </p:nvSpPr>
          <p:spPr>
            <a:xfrm>
              <a:off x="14355762" y="9195086"/>
              <a:ext cx="1038541" cy="1038541"/>
            </a:xfrm>
            <a:prstGeom prst="ellipse">
              <a:avLst/>
            </a:prstGeom>
            <a:solidFill>
              <a:srgbClr val="C0C0C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5</a:t>
              </a:r>
            </a:p>
          </p:txBody>
        </p:sp>
        <p:sp>
          <p:nvSpPr>
            <p:cNvPr id="262" name="Shape 262"/>
            <p:cNvSpPr/>
            <p:nvPr/>
          </p:nvSpPr>
          <p:spPr>
            <a:xfrm>
              <a:off x="17575150" y="9195086"/>
              <a:ext cx="1038541" cy="1038542"/>
            </a:xfrm>
            <a:prstGeom prst="ellipse">
              <a:avLst/>
            </a:prstGeom>
            <a:solidFill>
              <a:srgbClr val="C0C0C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6</a:t>
              </a:r>
            </a:p>
          </p:txBody>
        </p:sp>
        <p:sp>
          <p:nvSpPr>
            <p:cNvPr id="35" name="Shape 142">
              <a:extLst>
                <a:ext uri="{FF2B5EF4-FFF2-40B4-BE49-F238E27FC236}">
                  <a16:creationId xmlns:a16="http://schemas.microsoft.com/office/drawing/2014/main" id="{05B9FD9C-D58D-1E46-B3D1-56F30012B220}"/>
                </a:ext>
              </a:extLst>
            </p:cNvPr>
            <p:cNvSpPr/>
            <p:nvPr/>
          </p:nvSpPr>
          <p:spPr>
            <a:xfrm>
              <a:off x="19483442" y="217850"/>
              <a:ext cx="5250697" cy="109220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p>
              <a:pPr lvl="3" algn="l" defTabSz="642937">
                <a:lnSpc>
                  <a:spcPts val="24800"/>
                </a:lnSpc>
                <a:defRPr sz="7000" b="0" spc="-140">
                  <a:solidFill>
                    <a:srgbClr val="FFFFFF"/>
                  </a:solidFill>
                  <a:latin typeface="Montserrat Bold"/>
                  <a:ea typeface="Montserrat Bold"/>
                  <a:cs typeface="Montserrat Bold"/>
                  <a:sym typeface="Montserrat Bold"/>
                </a:defRPr>
              </a:pPr>
              <a:r>
                <a:rPr dirty="0"/>
                <a:t>PAGE 52</a:t>
              </a:r>
            </a:p>
          </p:txBody>
        </p:sp>
        <p:sp>
          <p:nvSpPr>
            <p:cNvPr id="37" name="Shape 145">
              <a:extLst>
                <a:ext uri="{FF2B5EF4-FFF2-40B4-BE49-F238E27FC236}">
                  <a16:creationId xmlns:a16="http://schemas.microsoft.com/office/drawing/2014/main" id="{2575CA20-B3D3-4144-A680-3B91A9EAE37C}"/>
                </a:ext>
              </a:extLst>
            </p:cNvPr>
            <p:cNvSpPr/>
            <p:nvPr/>
          </p:nvSpPr>
          <p:spPr>
            <a:xfrm>
              <a:off x="385152" y="-312675"/>
              <a:ext cx="9610201" cy="247650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p>
              <a:pPr lvl="3" algn="l" defTabSz="642937">
                <a:lnSpc>
                  <a:spcPts val="35600"/>
                </a:lnSpc>
                <a:defRPr sz="15000" b="0" spc="-300">
                  <a:solidFill>
                    <a:srgbClr val="FFFFFF"/>
                  </a:solidFill>
                  <a:latin typeface="Montserrat Bold"/>
                  <a:ea typeface="Montserrat Bold"/>
                  <a:cs typeface="Montserrat Bold"/>
                  <a:sym typeface="Montserrat Bold"/>
                </a:defRPr>
              </a:pPr>
              <a:r>
                <a:rPr sz="16000" spc="-319" dirty="0"/>
                <a:t>Design</a:t>
              </a:r>
            </a:p>
          </p:txBody>
        </p:sp>
      </p:grpSp>
      <p:sp>
        <p:nvSpPr>
          <p:cNvPr id="3" name="TextBox 2">
            <a:extLst>
              <a:ext uri="{FF2B5EF4-FFF2-40B4-BE49-F238E27FC236}">
                <a16:creationId xmlns:a16="http://schemas.microsoft.com/office/drawing/2014/main" id="{901A51B2-DC47-6E4E-8283-D5A1AEE5BE53}"/>
              </a:ext>
            </a:extLst>
          </p:cNvPr>
          <p:cNvSpPr txBox="1"/>
          <p:nvPr/>
        </p:nvSpPr>
        <p:spPr>
          <a:xfrm>
            <a:off x="-1014276" y="-1038792"/>
            <a:ext cx="144334" cy="63671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en-US" sz="3200" b="1"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grpSp>
        <p:nvGrpSpPr>
          <p:cNvPr id="41" name="Group 40">
            <a:extLst>
              <a:ext uri="{FF2B5EF4-FFF2-40B4-BE49-F238E27FC236}">
                <a16:creationId xmlns:a16="http://schemas.microsoft.com/office/drawing/2014/main" id="{F59A0806-B881-5D4C-ABCD-B8FAA2D6388C}"/>
              </a:ext>
            </a:extLst>
          </p:cNvPr>
          <p:cNvGrpSpPr/>
          <p:nvPr/>
        </p:nvGrpSpPr>
        <p:grpSpPr>
          <a:xfrm>
            <a:off x="1478213" y="-539579"/>
            <a:ext cx="23255926" cy="10773207"/>
            <a:chOff x="1478213" y="-539579"/>
            <a:chExt cx="23255926" cy="10773207"/>
          </a:xfrm>
        </p:grpSpPr>
        <p:sp>
          <p:nvSpPr>
            <p:cNvPr id="42" name="Shape 139">
              <a:extLst>
                <a:ext uri="{FF2B5EF4-FFF2-40B4-BE49-F238E27FC236}">
                  <a16:creationId xmlns:a16="http://schemas.microsoft.com/office/drawing/2014/main" id="{6BDED966-FCD6-0349-A1AD-C63E4471C81C}"/>
                </a:ext>
              </a:extLst>
            </p:cNvPr>
            <p:cNvSpPr/>
            <p:nvPr/>
          </p:nvSpPr>
          <p:spPr>
            <a:xfrm rot="16200000">
              <a:off x="14734463" y="1317089"/>
              <a:ext cx="6120259" cy="336039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FFFFFF"/>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45" name="Shape 142">
              <a:extLst>
                <a:ext uri="{FF2B5EF4-FFF2-40B4-BE49-F238E27FC236}">
                  <a16:creationId xmlns:a16="http://schemas.microsoft.com/office/drawing/2014/main" id="{3F0EAA75-E3EB-AB4D-A6A9-68D6A31458AA}"/>
                </a:ext>
              </a:extLst>
            </p:cNvPr>
            <p:cNvSpPr/>
            <p:nvPr/>
          </p:nvSpPr>
          <p:spPr>
            <a:xfrm>
              <a:off x="19483442" y="-539579"/>
              <a:ext cx="5250697" cy="260706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p>
              <a:pPr lvl="3" algn="l" defTabSz="642937">
                <a:lnSpc>
                  <a:spcPts val="24800"/>
                </a:lnSpc>
                <a:defRPr sz="7000" b="0" spc="-140">
                  <a:solidFill>
                    <a:srgbClr val="FFFFFF"/>
                  </a:solidFill>
                  <a:latin typeface="Montserrat Bold"/>
                  <a:ea typeface="Montserrat Bold"/>
                  <a:cs typeface="Montserrat Bold"/>
                  <a:sym typeface="Montserrat Bold"/>
                </a:defRPr>
              </a:pPr>
              <a:r>
                <a:rPr dirty="0"/>
                <a:t>PAGE </a:t>
              </a:r>
              <a:r>
                <a:rPr lang="en-AU" dirty="0"/>
                <a:t>48</a:t>
              </a:r>
              <a:endParaRPr dirty="0"/>
            </a:p>
          </p:txBody>
        </p:sp>
        <p:sp>
          <p:nvSpPr>
            <p:cNvPr id="56" name="Shape 153">
              <a:extLst>
                <a:ext uri="{FF2B5EF4-FFF2-40B4-BE49-F238E27FC236}">
                  <a16:creationId xmlns:a16="http://schemas.microsoft.com/office/drawing/2014/main" id="{2DF4A005-81A4-394C-873A-FE864F64D3A1}"/>
                </a:ext>
              </a:extLst>
            </p:cNvPr>
            <p:cNvSpPr/>
            <p:nvPr/>
          </p:nvSpPr>
          <p:spPr>
            <a:xfrm>
              <a:off x="2479707" y="9714356"/>
              <a:ext cx="19139561" cy="1"/>
            </a:xfrm>
            <a:prstGeom prst="line">
              <a:avLst/>
            </a:prstGeom>
            <a:ln w="88900">
              <a:solidFill>
                <a:srgbClr val="000000"/>
              </a:solidFill>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57" name="Shape 154">
              <a:extLst>
                <a:ext uri="{FF2B5EF4-FFF2-40B4-BE49-F238E27FC236}">
                  <a16:creationId xmlns:a16="http://schemas.microsoft.com/office/drawing/2014/main" id="{B8686E4C-E30B-9847-9FA0-C2C53681A442}"/>
                </a:ext>
              </a:extLst>
            </p:cNvPr>
            <p:cNvSpPr/>
            <p:nvPr/>
          </p:nvSpPr>
          <p:spPr>
            <a:xfrm>
              <a:off x="1478213" y="9195086"/>
              <a:ext cx="1038542" cy="1038541"/>
            </a:xfrm>
            <a:prstGeom prst="ellipse">
              <a:avLst/>
            </a:prstGeom>
            <a:solidFill>
              <a:srgbClr val="C0C0C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1</a:t>
              </a:r>
            </a:p>
          </p:txBody>
        </p:sp>
        <p:sp>
          <p:nvSpPr>
            <p:cNvPr id="58" name="Shape 155">
              <a:extLst>
                <a:ext uri="{FF2B5EF4-FFF2-40B4-BE49-F238E27FC236}">
                  <a16:creationId xmlns:a16="http://schemas.microsoft.com/office/drawing/2014/main" id="{2767E7AC-38C3-414F-B440-61461134029A}"/>
                </a:ext>
              </a:extLst>
            </p:cNvPr>
            <p:cNvSpPr/>
            <p:nvPr/>
          </p:nvSpPr>
          <p:spPr>
            <a:xfrm>
              <a:off x="20794536" y="9195086"/>
              <a:ext cx="1038542" cy="1038541"/>
            </a:xfrm>
            <a:prstGeom prst="ellipse">
              <a:avLst/>
            </a:prstGeom>
            <a:solidFill>
              <a:srgbClr val="C0C0C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7</a:t>
              </a:r>
            </a:p>
          </p:txBody>
        </p:sp>
        <p:sp>
          <p:nvSpPr>
            <p:cNvPr id="59" name="Shape 156">
              <a:extLst>
                <a:ext uri="{FF2B5EF4-FFF2-40B4-BE49-F238E27FC236}">
                  <a16:creationId xmlns:a16="http://schemas.microsoft.com/office/drawing/2014/main" id="{5F451492-20EB-9145-BFCD-83C83CEB3EB4}"/>
                </a:ext>
              </a:extLst>
            </p:cNvPr>
            <p:cNvSpPr/>
            <p:nvPr/>
          </p:nvSpPr>
          <p:spPr>
            <a:xfrm>
              <a:off x="4697601" y="9195086"/>
              <a:ext cx="1038541" cy="1038541"/>
            </a:xfrm>
            <a:prstGeom prst="ellipse">
              <a:avLst/>
            </a:prstGeom>
            <a:solidFill>
              <a:srgbClr val="C0C0C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2</a:t>
              </a:r>
            </a:p>
          </p:txBody>
        </p:sp>
        <p:sp>
          <p:nvSpPr>
            <p:cNvPr id="60" name="Shape 157">
              <a:extLst>
                <a:ext uri="{FF2B5EF4-FFF2-40B4-BE49-F238E27FC236}">
                  <a16:creationId xmlns:a16="http://schemas.microsoft.com/office/drawing/2014/main" id="{4B3D564E-601D-8F47-B8F8-73E34145DFD5}"/>
                </a:ext>
              </a:extLst>
            </p:cNvPr>
            <p:cNvSpPr/>
            <p:nvPr/>
          </p:nvSpPr>
          <p:spPr>
            <a:xfrm>
              <a:off x="7916988" y="9195086"/>
              <a:ext cx="1038541" cy="1038541"/>
            </a:xfrm>
            <a:prstGeom prst="ellipse">
              <a:avLst/>
            </a:prstGeom>
            <a:solidFill>
              <a:srgbClr val="C0C0C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3</a:t>
              </a:r>
            </a:p>
          </p:txBody>
        </p:sp>
        <p:sp>
          <p:nvSpPr>
            <p:cNvPr id="61" name="Shape 158">
              <a:extLst>
                <a:ext uri="{FF2B5EF4-FFF2-40B4-BE49-F238E27FC236}">
                  <a16:creationId xmlns:a16="http://schemas.microsoft.com/office/drawing/2014/main" id="{0FF60687-1643-C446-8359-57F75CBD8CB6}"/>
                </a:ext>
              </a:extLst>
            </p:cNvPr>
            <p:cNvSpPr/>
            <p:nvPr/>
          </p:nvSpPr>
          <p:spPr>
            <a:xfrm>
              <a:off x="11136375" y="9195086"/>
              <a:ext cx="1038541" cy="1038541"/>
            </a:xfrm>
            <a:prstGeom prst="ellipse">
              <a:avLst/>
            </a:prstGeom>
            <a:solidFill>
              <a:srgbClr val="DC5C56"/>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4</a:t>
              </a:r>
            </a:p>
          </p:txBody>
        </p:sp>
        <p:sp>
          <p:nvSpPr>
            <p:cNvPr id="62" name="Shape 159">
              <a:extLst>
                <a:ext uri="{FF2B5EF4-FFF2-40B4-BE49-F238E27FC236}">
                  <a16:creationId xmlns:a16="http://schemas.microsoft.com/office/drawing/2014/main" id="{AB0BCFC9-48C7-3047-9E53-DBF0ABCE5921}"/>
                </a:ext>
              </a:extLst>
            </p:cNvPr>
            <p:cNvSpPr/>
            <p:nvPr/>
          </p:nvSpPr>
          <p:spPr>
            <a:xfrm>
              <a:off x="14355762" y="9195086"/>
              <a:ext cx="1038541" cy="1038541"/>
            </a:xfrm>
            <a:prstGeom prst="ellipse">
              <a:avLst/>
            </a:prstGeom>
            <a:solidFill>
              <a:srgbClr val="C0C0C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5</a:t>
              </a:r>
            </a:p>
          </p:txBody>
        </p:sp>
        <p:sp>
          <p:nvSpPr>
            <p:cNvPr id="64" name="Shape 163">
              <a:extLst>
                <a:ext uri="{FF2B5EF4-FFF2-40B4-BE49-F238E27FC236}">
                  <a16:creationId xmlns:a16="http://schemas.microsoft.com/office/drawing/2014/main" id="{047B50EC-454A-C046-AFD2-37D09FC6AE10}"/>
                </a:ext>
              </a:extLst>
            </p:cNvPr>
            <p:cNvSpPr/>
            <p:nvPr/>
          </p:nvSpPr>
          <p:spPr>
            <a:xfrm>
              <a:off x="17575150" y="9195086"/>
              <a:ext cx="1038541" cy="1038542"/>
            </a:xfrm>
            <a:prstGeom prst="ellipse">
              <a:avLst/>
            </a:prstGeom>
            <a:solidFill>
              <a:srgbClr val="C0C0C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6</a:t>
              </a:r>
            </a:p>
          </p:txBody>
        </p:sp>
      </p:grpSp>
      <p:pic>
        <p:nvPicPr>
          <p:cNvPr id="46" name="Picture 45">
            <a:extLst>
              <a:ext uri="{FF2B5EF4-FFF2-40B4-BE49-F238E27FC236}">
                <a16:creationId xmlns:a16="http://schemas.microsoft.com/office/drawing/2014/main" id="{6C83AE34-F7AC-5346-AF55-940067D21BFD}"/>
              </a:ext>
            </a:extLst>
          </p:cNvPr>
          <p:cNvPicPr>
            <a:picLocks noChangeAspect="1"/>
          </p:cNvPicPr>
          <p:nvPr/>
        </p:nvPicPr>
        <p:blipFill>
          <a:blip r:embed="rId2"/>
          <a:stretch>
            <a:fillRect/>
          </a:stretch>
        </p:blipFill>
        <p:spPr>
          <a:xfrm>
            <a:off x="-73537" y="-14525"/>
            <a:ext cx="19548329" cy="6007100"/>
          </a:xfrm>
          <a:prstGeom prst="rect">
            <a:avLst/>
          </a:prstGeom>
        </p:spPr>
      </p:pic>
      <p:grpSp>
        <p:nvGrpSpPr>
          <p:cNvPr id="47" name="Group 46">
            <a:extLst>
              <a:ext uri="{FF2B5EF4-FFF2-40B4-BE49-F238E27FC236}">
                <a16:creationId xmlns:a16="http://schemas.microsoft.com/office/drawing/2014/main" id="{1E2E69D0-E974-BE49-B9D0-0B93F6F535A4}"/>
              </a:ext>
            </a:extLst>
          </p:cNvPr>
          <p:cNvGrpSpPr/>
          <p:nvPr/>
        </p:nvGrpSpPr>
        <p:grpSpPr>
          <a:xfrm>
            <a:off x="-110395" y="-1039931"/>
            <a:ext cx="24844535" cy="11273559"/>
            <a:chOff x="-110395" y="-1039931"/>
            <a:chExt cx="24844535" cy="11273559"/>
          </a:xfrm>
        </p:grpSpPr>
        <p:sp>
          <p:nvSpPr>
            <p:cNvPr id="48" name="Shape 139">
              <a:extLst>
                <a:ext uri="{FF2B5EF4-FFF2-40B4-BE49-F238E27FC236}">
                  <a16:creationId xmlns:a16="http://schemas.microsoft.com/office/drawing/2014/main" id="{56BE8D0A-708D-104F-8A89-AF4E3056BC58}"/>
                </a:ext>
              </a:extLst>
            </p:cNvPr>
            <p:cNvSpPr/>
            <p:nvPr/>
          </p:nvSpPr>
          <p:spPr>
            <a:xfrm rot="16200000">
              <a:off x="14734463" y="1317089"/>
              <a:ext cx="6120259" cy="336039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FFFFFF"/>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53" name="Shape 140">
              <a:extLst>
                <a:ext uri="{FF2B5EF4-FFF2-40B4-BE49-F238E27FC236}">
                  <a16:creationId xmlns:a16="http://schemas.microsoft.com/office/drawing/2014/main" id="{97D74653-DB73-754C-A5FB-7170DDACD0D0}"/>
                </a:ext>
              </a:extLst>
            </p:cNvPr>
            <p:cNvSpPr/>
            <p:nvPr/>
          </p:nvSpPr>
          <p:spPr>
            <a:xfrm rot="16200000">
              <a:off x="17562253" y="615600"/>
              <a:ext cx="3063687" cy="16821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54" name="Shape 141">
              <a:extLst>
                <a:ext uri="{FF2B5EF4-FFF2-40B4-BE49-F238E27FC236}">
                  <a16:creationId xmlns:a16="http://schemas.microsoft.com/office/drawing/2014/main" id="{93CEFBC6-24B0-B940-B17E-E87CB68A1874}"/>
                </a:ext>
              </a:extLst>
            </p:cNvPr>
            <p:cNvSpPr/>
            <p:nvPr/>
          </p:nvSpPr>
          <p:spPr>
            <a:xfrm>
              <a:off x="19899076" y="-60452"/>
              <a:ext cx="4496226" cy="3047293"/>
            </a:xfrm>
            <a:prstGeom prst="rect">
              <a:avLst/>
            </a:pr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55" name="Shape 142">
              <a:extLst>
                <a:ext uri="{FF2B5EF4-FFF2-40B4-BE49-F238E27FC236}">
                  <a16:creationId xmlns:a16="http://schemas.microsoft.com/office/drawing/2014/main" id="{EF784247-D3FD-AC41-8A6C-2885930D9FD5}"/>
                </a:ext>
              </a:extLst>
            </p:cNvPr>
            <p:cNvSpPr/>
            <p:nvPr/>
          </p:nvSpPr>
          <p:spPr>
            <a:xfrm>
              <a:off x="18613692" y="-539579"/>
              <a:ext cx="6120448" cy="2607060"/>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nchor="ctr">
              <a:spAutoFit/>
            </a:bodyPr>
            <a:lstStyle/>
            <a:p>
              <a:pPr lvl="3" algn="l" defTabSz="642937">
                <a:lnSpc>
                  <a:spcPts val="24800"/>
                </a:lnSpc>
                <a:defRPr sz="7000" b="0" spc="-140">
                  <a:solidFill>
                    <a:srgbClr val="FFFFFF"/>
                  </a:solidFill>
                  <a:latin typeface="Montserrat Bold"/>
                  <a:ea typeface="Montserrat Bold"/>
                  <a:cs typeface="Montserrat Bold"/>
                  <a:sym typeface="Montserrat Bold"/>
                </a:defRPr>
              </a:pPr>
              <a:r>
                <a:rPr lang="en-AU" dirty="0"/>
                <a:t>  </a:t>
              </a:r>
              <a:r>
                <a:rPr dirty="0"/>
                <a:t>PAGE </a:t>
              </a:r>
              <a:r>
                <a:rPr lang="en-AU" dirty="0"/>
                <a:t>98</a:t>
              </a:r>
              <a:endParaRPr dirty="0"/>
            </a:p>
          </p:txBody>
        </p:sp>
        <p:sp>
          <p:nvSpPr>
            <p:cNvPr id="63" name="Shape 143">
              <a:extLst>
                <a:ext uri="{FF2B5EF4-FFF2-40B4-BE49-F238E27FC236}">
                  <a16:creationId xmlns:a16="http://schemas.microsoft.com/office/drawing/2014/main" id="{D90A1063-A579-7D48-B459-585CFD0DC3F8}"/>
                </a:ext>
              </a:extLst>
            </p:cNvPr>
            <p:cNvSpPr/>
            <p:nvPr/>
          </p:nvSpPr>
          <p:spPr>
            <a:xfrm>
              <a:off x="-110395" y="609796"/>
              <a:ext cx="12005529" cy="2321715"/>
            </a:xfrm>
            <a:prstGeom prst="rect">
              <a:avLst/>
            </a:prstGeom>
            <a:solidFill>
              <a:srgbClr val="EE5150"/>
            </a:solidFill>
            <a:ln w="12700">
              <a:miter lim="400000"/>
            </a:ln>
          </p:spPr>
          <p:txBody>
            <a:bodyPr lIns="0" tIns="0" rIns="0" bIns="0" anchor="ctr"/>
            <a:lstStyle/>
            <a:p>
              <a:pPr lvl="3" algn="l" defTabSz="642937">
                <a:lnSpc>
                  <a:spcPts val="27900"/>
                </a:lnSpc>
                <a:defRPr sz="9600">
                  <a:solidFill>
                    <a:srgbClr val="FFFFFF"/>
                  </a:solidFill>
                  <a:latin typeface="Tw Cen MT"/>
                  <a:ea typeface="Tw Cen MT"/>
                  <a:cs typeface="Tw Cen MT"/>
                  <a:sym typeface="Tw Cen MT"/>
                </a:defRPr>
              </a:pPr>
              <a:endParaRPr/>
            </a:p>
          </p:txBody>
        </p:sp>
        <p:sp>
          <p:nvSpPr>
            <p:cNvPr id="65" name="Shape 144">
              <a:extLst>
                <a:ext uri="{FF2B5EF4-FFF2-40B4-BE49-F238E27FC236}">
                  <a16:creationId xmlns:a16="http://schemas.microsoft.com/office/drawing/2014/main" id="{BA31E9F3-B277-C144-BE6F-0EDAC480A6F4}"/>
                </a:ext>
              </a:extLst>
            </p:cNvPr>
            <p:cNvSpPr/>
            <p:nvPr/>
          </p:nvSpPr>
          <p:spPr>
            <a:xfrm rot="5400000">
              <a:off x="11368800" y="1134957"/>
              <a:ext cx="2321715" cy="127139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66" name="Shape 145">
              <a:extLst>
                <a:ext uri="{FF2B5EF4-FFF2-40B4-BE49-F238E27FC236}">
                  <a16:creationId xmlns:a16="http://schemas.microsoft.com/office/drawing/2014/main" id="{F29C1F2D-58D3-8341-A337-99F435C68DA2}"/>
                </a:ext>
              </a:extLst>
            </p:cNvPr>
            <p:cNvSpPr/>
            <p:nvPr/>
          </p:nvSpPr>
          <p:spPr>
            <a:xfrm>
              <a:off x="385152" y="-1039931"/>
              <a:ext cx="9610201" cy="3931013"/>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p>
              <a:pPr lvl="3" algn="l" defTabSz="642937">
                <a:lnSpc>
                  <a:spcPts val="35600"/>
                </a:lnSpc>
                <a:defRPr sz="15000" b="0" spc="-300">
                  <a:solidFill>
                    <a:srgbClr val="FFFFFF"/>
                  </a:solidFill>
                  <a:latin typeface="Montserrat Bold"/>
                  <a:ea typeface="Montserrat Bold"/>
                  <a:cs typeface="Montserrat Bold"/>
                  <a:sym typeface="Montserrat Bold"/>
                </a:defRPr>
              </a:pPr>
              <a:r>
                <a:rPr lang="en-AU" sz="16000" spc="-319" dirty="0"/>
                <a:t>Local</a:t>
              </a:r>
              <a:endParaRPr sz="16000" spc="-319" dirty="0"/>
            </a:p>
          </p:txBody>
        </p:sp>
        <p:sp>
          <p:nvSpPr>
            <p:cNvPr id="67" name="Shape 146">
              <a:extLst>
                <a:ext uri="{FF2B5EF4-FFF2-40B4-BE49-F238E27FC236}">
                  <a16:creationId xmlns:a16="http://schemas.microsoft.com/office/drawing/2014/main" id="{0C773FF8-9C8A-2144-AA63-A1F09229B7CA}"/>
                </a:ext>
              </a:extLst>
            </p:cNvPr>
            <p:cNvSpPr/>
            <p:nvPr/>
          </p:nvSpPr>
          <p:spPr>
            <a:xfrm>
              <a:off x="1334644" y="6636377"/>
              <a:ext cx="21354888" cy="1621597"/>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lgn="l">
                <a:defRPr b="0">
                  <a:latin typeface="Montserrat Medium"/>
                  <a:ea typeface="Montserrat Medium"/>
                  <a:cs typeface="Montserrat Medium"/>
                  <a:sym typeface="Montserrat Medium"/>
                </a:defRPr>
              </a:lvl1pPr>
            </a:lstStyle>
            <a:p>
              <a:r>
                <a:rPr lang="en-AU" dirty="0"/>
                <a:t>In this exercise, you will observe two spaces, and plot your observations using the template on the companion website to reveal the unique aspects that the spaces present. If you wish, you can follow the ‘Future Campus’ brief (p.208).</a:t>
              </a:r>
            </a:p>
          </p:txBody>
        </p:sp>
        <p:sp>
          <p:nvSpPr>
            <p:cNvPr id="68" name="Shape 147">
              <a:extLst>
                <a:ext uri="{FF2B5EF4-FFF2-40B4-BE49-F238E27FC236}">
                  <a16:creationId xmlns:a16="http://schemas.microsoft.com/office/drawing/2014/main" id="{059BA79F-AB67-1745-A617-2E87254A2EF1}"/>
                </a:ext>
              </a:extLst>
            </p:cNvPr>
            <p:cNvSpPr/>
            <p:nvPr/>
          </p:nvSpPr>
          <p:spPr>
            <a:xfrm rot="16200000">
              <a:off x="16480800" y="3733069"/>
              <a:ext cx="2107691" cy="11572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212121"/>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69" name="Shape 148">
              <a:extLst>
                <a:ext uri="{FF2B5EF4-FFF2-40B4-BE49-F238E27FC236}">
                  <a16:creationId xmlns:a16="http://schemas.microsoft.com/office/drawing/2014/main" id="{F95C6997-F288-A14E-93AF-3338D4978440}"/>
                </a:ext>
              </a:extLst>
            </p:cNvPr>
            <p:cNvSpPr/>
            <p:nvPr/>
          </p:nvSpPr>
          <p:spPr>
            <a:xfrm>
              <a:off x="18112142" y="3266047"/>
              <a:ext cx="6328532" cy="2107692"/>
            </a:xfrm>
            <a:prstGeom prst="rect">
              <a:avLst/>
            </a:prstGeom>
            <a:solidFill>
              <a:srgbClr val="212121"/>
            </a:solidFill>
            <a:ln w="12700">
              <a:miter lim="400000"/>
            </a:ln>
          </p:spPr>
          <p:txBody>
            <a:bodyPr lIns="71437" tIns="71437" rIns="71437" bIns="71437" anchor="ctr"/>
            <a:lstStyle/>
            <a:p>
              <a:pPr marR="254000" algn="r">
                <a:defRPr sz="3000" b="0">
                  <a:solidFill>
                    <a:srgbClr val="FFFFFF"/>
                  </a:solidFill>
                  <a:latin typeface="Montserrat Bold"/>
                  <a:ea typeface="Montserrat Bold"/>
                  <a:cs typeface="Montserrat Bold"/>
                  <a:sym typeface="Montserrat Bold"/>
                </a:defRPr>
              </a:pPr>
              <a:endParaRPr/>
            </a:p>
          </p:txBody>
        </p:sp>
        <p:sp>
          <p:nvSpPr>
            <p:cNvPr id="70" name="Shape 149">
              <a:extLst>
                <a:ext uri="{FF2B5EF4-FFF2-40B4-BE49-F238E27FC236}">
                  <a16:creationId xmlns:a16="http://schemas.microsoft.com/office/drawing/2014/main" id="{4213B0EA-C143-8242-950D-6F442C9D1BF6}"/>
                </a:ext>
              </a:extLst>
            </p:cNvPr>
            <p:cNvSpPr/>
            <p:nvPr/>
          </p:nvSpPr>
          <p:spPr>
            <a:xfrm>
              <a:off x="20531770" y="3781995"/>
              <a:ext cx="3690112" cy="1067599"/>
            </a:xfrm>
            <a:prstGeom prst="rect">
              <a:avLst/>
            </a:prstGeom>
            <a:ln w="12700">
              <a:miter lim="400000"/>
            </a:ln>
            <a:extLst>
              <a:ext uri="{C572A759-6A51-4108-AA02-DFA0A04FC94B}">
                <ma14:wrappingTextBoxFlag xmlns:ma14="http://schemas.microsoft.com/office/mac/drawingml/2011/main" xmlns="" val="1"/>
              </a:ext>
            </a:extLst>
          </p:spPr>
          <p:txBody>
            <a:bodyPr wrap="none" lIns="71437" tIns="71437" rIns="71437" bIns="71437" anchor="ctr">
              <a:spAutoFit/>
            </a:bodyPr>
            <a:lstStyle/>
            <a:p>
              <a:pPr marR="254000" algn="r">
                <a:defRPr sz="3000" b="0">
                  <a:solidFill>
                    <a:srgbClr val="FFFFFF"/>
                  </a:solidFill>
                  <a:latin typeface="Montserrat Bold"/>
                  <a:ea typeface="Montserrat Bold"/>
                  <a:cs typeface="Montserrat Bold"/>
                  <a:sym typeface="Montserrat Bold"/>
                </a:defRPr>
              </a:pPr>
              <a:r>
                <a:rPr lang="en-AU" sz="3000" dirty="0"/>
                <a:t>YOU WILL NEED</a:t>
              </a:r>
            </a:p>
            <a:p>
              <a:pPr marR="254000" algn="r">
                <a:defRPr sz="3000" b="0">
                  <a:solidFill>
                    <a:srgbClr val="FFFFFF"/>
                  </a:solidFill>
                  <a:latin typeface="Montserrat Bold"/>
                  <a:ea typeface="Montserrat Bold"/>
                  <a:cs typeface="Montserrat Bold"/>
                  <a:sym typeface="Montserrat Bold"/>
                </a:defRPr>
              </a:pPr>
              <a:r>
                <a:rPr lang="en-AU" sz="3000" dirty="0"/>
                <a:t>A partner, pen</a:t>
              </a:r>
              <a:endParaRPr sz="3000" dirty="0">
                <a:latin typeface="Montserrat Medium"/>
                <a:ea typeface="Montserrat Medium"/>
                <a:cs typeface="Montserrat Medium"/>
                <a:sym typeface="Montserrat Medium"/>
              </a:endParaRPr>
            </a:p>
          </p:txBody>
        </p:sp>
        <p:sp>
          <p:nvSpPr>
            <p:cNvPr id="71" name="Shape 150">
              <a:extLst>
                <a:ext uri="{FF2B5EF4-FFF2-40B4-BE49-F238E27FC236}">
                  <a16:creationId xmlns:a16="http://schemas.microsoft.com/office/drawing/2014/main" id="{8A5AA8D6-93CE-8F45-8AAB-9E9A0F0E06E0}"/>
                </a:ext>
              </a:extLst>
            </p:cNvPr>
            <p:cNvSpPr/>
            <p:nvPr/>
          </p:nvSpPr>
          <p:spPr>
            <a:xfrm>
              <a:off x="-100301" y="3057910"/>
              <a:ext cx="12986454" cy="2321715"/>
            </a:xfrm>
            <a:prstGeom prst="rect">
              <a:avLst/>
            </a:prstGeom>
            <a:solidFill>
              <a:srgbClr val="EE5150"/>
            </a:solidFill>
            <a:ln w="12700">
              <a:miter lim="400000"/>
            </a:ln>
          </p:spPr>
          <p:txBody>
            <a:bodyPr lIns="0" tIns="0" rIns="0" bIns="0" anchor="ctr"/>
            <a:lstStyle/>
            <a:p>
              <a:pPr lvl="3" algn="l" defTabSz="642937">
                <a:lnSpc>
                  <a:spcPts val="27900"/>
                </a:lnSpc>
                <a:defRPr sz="9600">
                  <a:solidFill>
                    <a:srgbClr val="FFFFFF"/>
                  </a:solidFill>
                  <a:latin typeface="Tw Cen MT"/>
                  <a:ea typeface="Tw Cen MT"/>
                  <a:cs typeface="Tw Cen MT"/>
                  <a:sym typeface="Tw Cen MT"/>
                </a:defRPr>
              </a:pPr>
              <a:endParaRPr dirty="0"/>
            </a:p>
          </p:txBody>
        </p:sp>
        <p:sp>
          <p:nvSpPr>
            <p:cNvPr id="72" name="Shape 151">
              <a:extLst>
                <a:ext uri="{FF2B5EF4-FFF2-40B4-BE49-F238E27FC236}">
                  <a16:creationId xmlns:a16="http://schemas.microsoft.com/office/drawing/2014/main" id="{369EEDF7-35A0-6C48-8675-BCEDE5D21926}"/>
                </a:ext>
              </a:extLst>
            </p:cNvPr>
            <p:cNvSpPr/>
            <p:nvPr/>
          </p:nvSpPr>
          <p:spPr>
            <a:xfrm rot="5400000">
              <a:off x="9976984" y="3583071"/>
              <a:ext cx="2321716" cy="127139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75" name="Shape 155">
              <a:extLst>
                <a:ext uri="{FF2B5EF4-FFF2-40B4-BE49-F238E27FC236}">
                  <a16:creationId xmlns:a16="http://schemas.microsoft.com/office/drawing/2014/main" id="{9FB78D81-8AF6-274A-8A68-40C39D45CECB}"/>
                </a:ext>
              </a:extLst>
            </p:cNvPr>
            <p:cNvSpPr/>
            <p:nvPr/>
          </p:nvSpPr>
          <p:spPr>
            <a:xfrm>
              <a:off x="20794536" y="9195086"/>
              <a:ext cx="1038542" cy="1038541"/>
            </a:xfrm>
            <a:prstGeom prst="ellipse">
              <a:avLst/>
            </a:prstGeom>
            <a:solidFill>
              <a:srgbClr val="C0C0C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7</a:t>
              </a:r>
            </a:p>
          </p:txBody>
        </p:sp>
        <p:sp>
          <p:nvSpPr>
            <p:cNvPr id="76" name="Shape 156">
              <a:extLst>
                <a:ext uri="{FF2B5EF4-FFF2-40B4-BE49-F238E27FC236}">
                  <a16:creationId xmlns:a16="http://schemas.microsoft.com/office/drawing/2014/main" id="{A31CCC00-A9AE-E947-B434-3ED904DD31A0}"/>
                </a:ext>
              </a:extLst>
            </p:cNvPr>
            <p:cNvSpPr/>
            <p:nvPr/>
          </p:nvSpPr>
          <p:spPr>
            <a:xfrm>
              <a:off x="4697601" y="9195086"/>
              <a:ext cx="1038541" cy="1038541"/>
            </a:xfrm>
            <a:prstGeom prst="ellipse">
              <a:avLst/>
            </a:prstGeom>
            <a:solidFill>
              <a:srgbClr val="C0C0C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2</a:t>
              </a:r>
            </a:p>
          </p:txBody>
        </p:sp>
        <p:sp>
          <p:nvSpPr>
            <p:cNvPr id="77" name="Shape 157">
              <a:extLst>
                <a:ext uri="{FF2B5EF4-FFF2-40B4-BE49-F238E27FC236}">
                  <a16:creationId xmlns:a16="http://schemas.microsoft.com/office/drawing/2014/main" id="{3D26705C-83A3-DE46-A4CA-8C74BA1DC36D}"/>
                </a:ext>
              </a:extLst>
            </p:cNvPr>
            <p:cNvSpPr/>
            <p:nvPr/>
          </p:nvSpPr>
          <p:spPr>
            <a:xfrm>
              <a:off x="7916988" y="9195086"/>
              <a:ext cx="1038541" cy="1038541"/>
            </a:xfrm>
            <a:prstGeom prst="ellipse">
              <a:avLst/>
            </a:prstGeom>
            <a:solidFill>
              <a:srgbClr val="C0C0C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3</a:t>
              </a:r>
            </a:p>
          </p:txBody>
        </p:sp>
        <p:sp>
          <p:nvSpPr>
            <p:cNvPr id="79" name="Shape 159">
              <a:extLst>
                <a:ext uri="{FF2B5EF4-FFF2-40B4-BE49-F238E27FC236}">
                  <a16:creationId xmlns:a16="http://schemas.microsoft.com/office/drawing/2014/main" id="{FB6FD32B-034D-734F-BFEB-624064D2B719}"/>
                </a:ext>
              </a:extLst>
            </p:cNvPr>
            <p:cNvSpPr/>
            <p:nvPr/>
          </p:nvSpPr>
          <p:spPr>
            <a:xfrm>
              <a:off x="14355762" y="9195086"/>
              <a:ext cx="1038541" cy="1038541"/>
            </a:xfrm>
            <a:prstGeom prst="ellipse">
              <a:avLst/>
            </a:prstGeom>
            <a:solidFill>
              <a:srgbClr val="C0C0C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5</a:t>
              </a:r>
            </a:p>
          </p:txBody>
        </p:sp>
        <p:sp>
          <p:nvSpPr>
            <p:cNvPr id="80" name="Shape 163">
              <a:extLst>
                <a:ext uri="{FF2B5EF4-FFF2-40B4-BE49-F238E27FC236}">
                  <a16:creationId xmlns:a16="http://schemas.microsoft.com/office/drawing/2014/main" id="{1F6A75B4-896E-1341-8A8C-BC1DEA6421FC}"/>
                </a:ext>
              </a:extLst>
            </p:cNvPr>
            <p:cNvSpPr/>
            <p:nvPr/>
          </p:nvSpPr>
          <p:spPr>
            <a:xfrm>
              <a:off x="17575150" y="9195086"/>
              <a:ext cx="1038541" cy="1038542"/>
            </a:xfrm>
            <a:prstGeom prst="ellipse">
              <a:avLst/>
            </a:prstGeom>
            <a:solidFill>
              <a:srgbClr val="C0C0C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6</a:t>
              </a:r>
            </a:p>
          </p:txBody>
        </p:sp>
        <p:sp>
          <p:nvSpPr>
            <p:cNvPr id="81" name="Shape 152">
              <a:extLst>
                <a:ext uri="{FF2B5EF4-FFF2-40B4-BE49-F238E27FC236}">
                  <a16:creationId xmlns:a16="http://schemas.microsoft.com/office/drawing/2014/main" id="{010EB144-331B-6348-988E-4140E1E5CF51}"/>
                </a:ext>
              </a:extLst>
            </p:cNvPr>
            <p:cNvSpPr/>
            <p:nvPr/>
          </p:nvSpPr>
          <p:spPr>
            <a:xfrm>
              <a:off x="369844" y="1408182"/>
              <a:ext cx="13084209" cy="3931013"/>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nchor="ctr">
              <a:spAutoFit/>
            </a:bodyPr>
            <a:lstStyle/>
            <a:p>
              <a:pPr lvl="3" algn="l" defTabSz="642937">
                <a:lnSpc>
                  <a:spcPts val="35600"/>
                </a:lnSpc>
                <a:defRPr sz="15000" b="0" spc="-300">
                  <a:solidFill>
                    <a:srgbClr val="FFFFFF"/>
                  </a:solidFill>
                  <a:latin typeface="Montserrat Bold"/>
                  <a:ea typeface="Montserrat Bold"/>
                  <a:cs typeface="Montserrat Bold"/>
                  <a:sym typeface="Montserrat Bold"/>
                </a:defRPr>
              </a:pPr>
              <a:r>
                <a:rPr lang="en-AU" sz="16000" spc="-319" dirty="0"/>
                <a:t>Orbits</a:t>
              </a:r>
              <a:endParaRPr sz="16000" spc="-319" dirty="0"/>
            </a:p>
          </p:txBody>
        </p:sp>
      </p:grpSp>
      <p:sp>
        <p:nvSpPr>
          <p:cNvPr id="89" name="Shape 144">
            <a:extLst>
              <a:ext uri="{FF2B5EF4-FFF2-40B4-BE49-F238E27FC236}">
                <a16:creationId xmlns:a16="http://schemas.microsoft.com/office/drawing/2014/main" id="{3B550858-B5B9-D34A-8DE1-033F64C7D3D9}"/>
              </a:ext>
            </a:extLst>
          </p:cNvPr>
          <p:cNvSpPr/>
          <p:nvPr/>
        </p:nvSpPr>
        <p:spPr>
          <a:xfrm rot="5400000">
            <a:off x="12360992" y="3581052"/>
            <a:ext cx="2321715" cy="127139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73" name="Shape 127">
            <a:extLst>
              <a:ext uri="{FF2B5EF4-FFF2-40B4-BE49-F238E27FC236}">
                <a16:creationId xmlns:a16="http://schemas.microsoft.com/office/drawing/2014/main" id="{3BC788BF-D895-B043-9505-8EF39F40C3FC}"/>
              </a:ext>
            </a:extLst>
          </p:cNvPr>
          <p:cNvSpPr/>
          <p:nvPr/>
        </p:nvSpPr>
        <p:spPr>
          <a:xfrm>
            <a:off x="15684512" y="12505104"/>
            <a:ext cx="8180122" cy="759822"/>
          </a:xfrm>
          <a:prstGeom prst="rect">
            <a:avLst/>
          </a:prstGeom>
          <a:ln w="12700">
            <a:miter lim="400000"/>
          </a:ln>
          <a:extLst>
            <a:ext uri="{C572A759-6A51-4108-AA02-DFA0A04FC94B}">
              <ma14:wrappingTextBoxFlag xmlns:ma14="http://schemas.microsoft.com/office/mac/drawingml/2011/main" xmlns="" val="1"/>
            </a:ext>
          </a:extLst>
        </p:spPr>
        <p:txBody>
          <a:bodyPr wrap="none" lIns="71437" tIns="71437" rIns="71437" bIns="71437" anchor="ctr">
            <a:spAutoFit/>
          </a:bodyPr>
          <a:lstStyle/>
          <a:p>
            <a:pPr algn="r">
              <a:defRPr sz="2000" b="0">
                <a:solidFill>
                  <a:srgbClr val="919191"/>
                </a:solidFill>
                <a:latin typeface="Montserrat Medium"/>
                <a:ea typeface="Montserrat Medium"/>
                <a:cs typeface="Montserrat Medium"/>
                <a:sym typeface="Montserrat Medium"/>
              </a:defRPr>
            </a:pPr>
            <a:r>
              <a:rPr dirty="0"/>
              <a:t>Image Attribution:</a:t>
            </a:r>
            <a:r>
              <a:rPr lang="en-AU" dirty="0"/>
              <a:t> </a:t>
            </a:r>
            <a:r>
              <a:rPr lang="en-AU" dirty="0" err="1"/>
              <a:t>chuttersnap</a:t>
            </a:r>
            <a:r>
              <a:rPr lang="en-AU" dirty="0"/>
              <a:t>, https://</a:t>
            </a:r>
            <a:r>
              <a:rPr lang="en-AU" dirty="0" err="1"/>
              <a:t>unsplash.com</a:t>
            </a:r>
            <a:r>
              <a:rPr lang="en-AU" dirty="0"/>
              <a:t>/photos/</a:t>
            </a:r>
          </a:p>
          <a:p>
            <a:pPr algn="r">
              <a:defRPr sz="2000" b="0">
                <a:solidFill>
                  <a:srgbClr val="919191"/>
                </a:solidFill>
                <a:latin typeface="Montserrat Medium"/>
                <a:ea typeface="Montserrat Medium"/>
                <a:cs typeface="Montserrat Medium"/>
                <a:sym typeface="Montserrat Medium"/>
              </a:defRPr>
            </a:pPr>
            <a:r>
              <a:rPr lang="en-AU" dirty="0"/>
              <a:t>u2VPMFRrhGU</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Shape 127">
            <a:extLst>
              <a:ext uri="{FF2B5EF4-FFF2-40B4-BE49-F238E27FC236}">
                <a16:creationId xmlns:a16="http://schemas.microsoft.com/office/drawing/2014/main" id="{E067C3A8-83EE-7640-AA6C-420ADB8A154F}"/>
              </a:ext>
            </a:extLst>
          </p:cNvPr>
          <p:cNvSpPr/>
          <p:nvPr/>
        </p:nvSpPr>
        <p:spPr>
          <a:xfrm>
            <a:off x="15684512" y="12505104"/>
            <a:ext cx="8180122" cy="759822"/>
          </a:xfrm>
          <a:prstGeom prst="rect">
            <a:avLst/>
          </a:prstGeom>
          <a:ln w="12700">
            <a:miter lim="400000"/>
          </a:ln>
          <a:extLst>
            <a:ext uri="{C572A759-6A51-4108-AA02-DFA0A04FC94B}">
              <ma14:wrappingTextBoxFlag xmlns:ma14="http://schemas.microsoft.com/office/mac/drawingml/2011/main" xmlns="" val="1"/>
            </a:ext>
          </a:extLst>
        </p:spPr>
        <p:txBody>
          <a:bodyPr wrap="none" lIns="71437" tIns="71437" rIns="71437" bIns="71437" anchor="ctr">
            <a:spAutoFit/>
          </a:bodyPr>
          <a:lstStyle/>
          <a:p>
            <a:pPr algn="r">
              <a:defRPr sz="2000" b="0">
                <a:solidFill>
                  <a:srgbClr val="919191"/>
                </a:solidFill>
                <a:latin typeface="Montserrat Medium"/>
                <a:ea typeface="Montserrat Medium"/>
                <a:cs typeface="Montserrat Medium"/>
                <a:sym typeface="Montserrat Medium"/>
              </a:defRPr>
            </a:pPr>
            <a:r>
              <a:rPr dirty="0"/>
              <a:t>Image Attribution:</a:t>
            </a:r>
            <a:r>
              <a:rPr lang="en-AU" dirty="0"/>
              <a:t> </a:t>
            </a:r>
            <a:r>
              <a:rPr lang="en-AU" dirty="0" err="1"/>
              <a:t>chuttersnap</a:t>
            </a:r>
            <a:r>
              <a:rPr lang="en-AU" dirty="0"/>
              <a:t>, https://</a:t>
            </a:r>
            <a:r>
              <a:rPr lang="en-AU" dirty="0" err="1"/>
              <a:t>unsplash.com</a:t>
            </a:r>
            <a:r>
              <a:rPr lang="en-AU" dirty="0"/>
              <a:t>/photos/</a:t>
            </a:r>
          </a:p>
          <a:p>
            <a:pPr algn="r">
              <a:defRPr sz="2000" b="0">
                <a:solidFill>
                  <a:srgbClr val="919191"/>
                </a:solidFill>
                <a:latin typeface="Montserrat Medium"/>
                <a:ea typeface="Montserrat Medium"/>
                <a:cs typeface="Montserrat Medium"/>
                <a:sym typeface="Montserrat Medium"/>
              </a:defRPr>
            </a:pPr>
            <a:r>
              <a:rPr lang="en-AU" dirty="0"/>
              <a:t>u2VPMFRrhGU</a:t>
            </a:r>
          </a:p>
        </p:txBody>
      </p:sp>
      <p:sp>
        <p:nvSpPr>
          <p:cNvPr id="80" name="Shape 160">
            <a:extLst>
              <a:ext uri="{FF2B5EF4-FFF2-40B4-BE49-F238E27FC236}">
                <a16:creationId xmlns:a16="http://schemas.microsoft.com/office/drawing/2014/main" id="{BB151F05-963B-024E-AD20-3B6CA357C9DB}"/>
              </a:ext>
            </a:extLst>
          </p:cNvPr>
          <p:cNvSpPr/>
          <p:nvPr/>
        </p:nvSpPr>
        <p:spPr>
          <a:xfrm>
            <a:off x="217876" y="10279677"/>
            <a:ext cx="3582665" cy="6381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flexible</a:t>
            </a:r>
            <a:r>
              <a:rPr dirty="0"/>
              <a:t>] </a:t>
            </a:r>
          </a:p>
        </p:txBody>
      </p:sp>
      <p:sp>
        <p:nvSpPr>
          <p:cNvPr id="81" name="Shape 164">
            <a:extLst>
              <a:ext uri="{FF2B5EF4-FFF2-40B4-BE49-F238E27FC236}">
                <a16:creationId xmlns:a16="http://schemas.microsoft.com/office/drawing/2014/main" id="{E5061139-D199-264B-B201-553F20CEB3C3}"/>
              </a:ext>
            </a:extLst>
          </p:cNvPr>
          <p:cNvSpPr/>
          <p:nvPr/>
        </p:nvSpPr>
        <p:spPr>
          <a:xfrm>
            <a:off x="16314812" y="10279677"/>
            <a:ext cx="3582665" cy="6381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30 mins</a:t>
            </a:r>
            <a:r>
              <a:rPr dirty="0"/>
              <a:t>] </a:t>
            </a:r>
          </a:p>
        </p:txBody>
      </p:sp>
      <p:sp>
        <p:nvSpPr>
          <p:cNvPr id="82" name="Shape 165">
            <a:extLst>
              <a:ext uri="{FF2B5EF4-FFF2-40B4-BE49-F238E27FC236}">
                <a16:creationId xmlns:a16="http://schemas.microsoft.com/office/drawing/2014/main" id="{B1144DE1-D393-EB4A-8CC5-15C9961B3608}"/>
              </a:ext>
            </a:extLst>
          </p:cNvPr>
          <p:cNvSpPr/>
          <p:nvPr/>
        </p:nvSpPr>
        <p:spPr>
          <a:xfrm>
            <a:off x="19168060" y="10279677"/>
            <a:ext cx="4314942" cy="636712"/>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p>
            <a:pPr>
              <a:defRPr b="0">
                <a:solidFill>
                  <a:srgbClr val="FF2830"/>
                </a:solidFill>
                <a:latin typeface="Montserrat Medium"/>
                <a:ea typeface="Montserrat Medium"/>
                <a:cs typeface="Montserrat Medium"/>
                <a:sym typeface="Montserrat Medium"/>
              </a:defRPr>
            </a:pPr>
            <a:r>
              <a:rPr dirty="0"/>
              <a:t>[</a:t>
            </a:r>
            <a:r>
              <a:rPr lang="en-AU" dirty="0"/>
              <a:t>flexible</a:t>
            </a:r>
            <a:r>
              <a:rPr dirty="0"/>
              <a:t>] </a:t>
            </a:r>
          </a:p>
        </p:txBody>
      </p:sp>
      <p:sp>
        <p:nvSpPr>
          <p:cNvPr id="83" name="Shape 166">
            <a:extLst>
              <a:ext uri="{FF2B5EF4-FFF2-40B4-BE49-F238E27FC236}">
                <a16:creationId xmlns:a16="http://schemas.microsoft.com/office/drawing/2014/main" id="{083488C0-3874-7E4A-9F31-DA19B1544021}"/>
              </a:ext>
            </a:extLst>
          </p:cNvPr>
          <p:cNvSpPr/>
          <p:nvPr/>
        </p:nvSpPr>
        <p:spPr>
          <a:xfrm>
            <a:off x="3410644" y="10279677"/>
            <a:ext cx="3582665" cy="6381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lang="en-AU" dirty="0"/>
              <a:t>[20-30 mins</a:t>
            </a:r>
            <a:r>
              <a:rPr dirty="0"/>
              <a:t>] </a:t>
            </a:r>
          </a:p>
        </p:txBody>
      </p:sp>
      <p:sp>
        <p:nvSpPr>
          <p:cNvPr id="84" name="Shape 167">
            <a:extLst>
              <a:ext uri="{FF2B5EF4-FFF2-40B4-BE49-F238E27FC236}">
                <a16:creationId xmlns:a16="http://schemas.microsoft.com/office/drawing/2014/main" id="{C4739D73-6C7A-4E42-A51E-C62146A6E323}"/>
              </a:ext>
            </a:extLst>
          </p:cNvPr>
          <p:cNvSpPr/>
          <p:nvPr/>
        </p:nvSpPr>
        <p:spPr>
          <a:xfrm>
            <a:off x="6656650" y="10279677"/>
            <a:ext cx="3582665" cy="6381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5 mins</a:t>
            </a:r>
            <a:r>
              <a:rPr dirty="0"/>
              <a:t>] </a:t>
            </a:r>
          </a:p>
        </p:txBody>
      </p:sp>
      <p:sp>
        <p:nvSpPr>
          <p:cNvPr id="85" name="Shape 168">
            <a:extLst>
              <a:ext uri="{FF2B5EF4-FFF2-40B4-BE49-F238E27FC236}">
                <a16:creationId xmlns:a16="http://schemas.microsoft.com/office/drawing/2014/main" id="{3EA4B00D-676E-3346-8F9C-4FF27B633B35}"/>
              </a:ext>
            </a:extLst>
          </p:cNvPr>
          <p:cNvSpPr/>
          <p:nvPr/>
        </p:nvSpPr>
        <p:spPr>
          <a:xfrm>
            <a:off x="9876037" y="10279677"/>
            <a:ext cx="3582665" cy="6381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20 mins</a:t>
            </a:r>
            <a:r>
              <a:rPr dirty="0"/>
              <a:t>] </a:t>
            </a:r>
          </a:p>
        </p:txBody>
      </p:sp>
      <p:sp>
        <p:nvSpPr>
          <p:cNvPr id="86" name="Shape 169">
            <a:extLst>
              <a:ext uri="{FF2B5EF4-FFF2-40B4-BE49-F238E27FC236}">
                <a16:creationId xmlns:a16="http://schemas.microsoft.com/office/drawing/2014/main" id="{9F5B5574-3834-3046-9650-2EF72DD4A2A0}"/>
              </a:ext>
            </a:extLst>
          </p:cNvPr>
          <p:cNvSpPr/>
          <p:nvPr/>
        </p:nvSpPr>
        <p:spPr>
          <a:xfrm>
            <a:off x="13095424" y="10279677"/>
            <a:ext cx="3582665" cy="6381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30 mins</a:t>
            </a:r>
            <a:r>
              <a:rPr dirty="0"/>
              <a:t>] </a:t>
            </a:r>
          </a:p>
        </p:txBody>
      </p:sp>
      <p:sp>
        <p:nvSpPr>
          <p:cNvPr id="294" name="Shape 294"/>
          <p:cNvSpPr/>
          <p:nvPr/>
        </p:nvSpPr>
        <p:spPr>
          <a:xfrm>
            <a:off x="13031151" y="10987347"/>
            <a:ext cx="3687764" cy="2235201"/>
          </a:xfrm>
          <a:custGeom>
            <a:avLst/>
            <a:gdLst/>
            <a:ahLst/>
            <a:cxnLst>
              <a:cxn ang="0">
                <a:pos x="wd2" y="hd2"/>
              </a:cxn>
              <a:cxn ang="5400000">
                <a:pos x="wd2" y="hd2"/>
              </a:cxn>
              <a:cxn ang="10800000">
                <a:pos x="wd2" y="hd2"/>
              </a:cxn>
              <a:cxn ang="16200000">
                <a:pos x="wd2" y="hd2"/>
              </a:cxn>
            </a:cxnLst>
            <a:rect l="0" t="0" r="r" b="b"/>
            <a:pathLst>
              <a:path w="21600" h="21600" extrusionOk="0">
                <a:moveTo>
                  <a:pt x="10902" y="0"/>
                </a:moveTo>
                <a:lnTo>
                  <a:pt x="8659" y="4150"/>
                </a:lnTo>
                <a:lnTo>
                  <a:pt x="1492" y="4150"/>
                </a:lnTo>
                <a:cubicBezTo>
                  <a:pt x="668" y="4150"/>
                  <a:pt x="0" y="5252"/>
                  <a:pt x="0" y="6612"/>
                </a:cubicBezTo>
                <a:lnTo>
                  <a:pt x="0" y="19138"/>
                </a:lnTo>
                <a:cubicBezTo>
                  <a:pt x="0" y="20498"/>
                  <a:pt x="668" y="21600"/>
                  <a:pt x="1492" y="21600"/>
                </a:cubicBezTo>
                <a:lnTo>
                  <a:pt x="20108" y="21600"/>
                </a:lnTo>
                <a:cubicBezTo>
                  <a:pt x="20932" y="21600"/>
                  <a:pt x="21600" y="20498"/>
                  <a:pt x="21600" y="19138"/>
                </a:cubicBezTo>
                <a:lnTo>
                  <a:pt x="21600" y="6612"/>
                </a:lnTo>
                <a:cubicBezTo>
                  <a:pt x="21600" y="5252"/>
                  <a:pt x="20932" y="4150"/>
                  <a:pt x="20108" y="4150"/>
                </a:cubicBezTo>
                <a:lnTo>
                  <a:pt x="13143" y="4150"/>
                </a:lnTo>
                <a:lnTo>
                  <a:pt x="10902" y="0"/>
                </a:lnTo>
                <a:close/>
              </a:path>
            </a:pathLst>
          </a:custGeom>
          <a:solidFill>
            <a:srgbClr val="EE515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3000" b="0">
                <a:solidFill>
                  <a:srgbClr val="FFFFFF"/>
                </a:solidFill>
                <a:latin typeface="Montserrat Medium"/>
                <a:ea typeface="Montserrat Medium"/>
                <a:cs typeface="Montserrat Medium"/>
                <a:sym typeface="Montserrat Medium"/>
              </a:defRPr>
            </a:lvl1pPr>
          </a:lstStyle>
          <a:p>
            <a:r>
              <a:t>Lorum ipsum dolor sit amet</a:t>
            </a:r>
          </a:p>
        </p:txBody>
      </p:sp>
      <p:grpSp>
        <p:nvGrpSpPr>
          <p:cNvPr id="2" name="Group 1">
            <a:extLst>
              <a:ext uri="{FF2B5EF4-FFF2-40B4-BE49-F238E27FC236}">
                <a16:creationId xmlns:a16="http://schemas.microsoft.com/office/drawing/2014/main" id="{9C2DA250-B392-004F-8A0E-80B895398167}"/>
              </a:ext>
            </a:extLst>
          </p:cNvPr>
          <p:cNvGrpSpPr/>
          <p:nvPr/>
        </p:nvGrpSpPr>
        <p:grpSpPr>
          <a:xfrm>
            <a:off x="385152" y="-312675"/>
            <a:ext cx="21447926" cy="10546303"/>
            <a:chOff x="385152" y="-312675"/>
            <a:chExt cx="21447926" cy="10546303"/>
          </a:xfrm>
        </p:grpSpPr>
        <p:sp>
          <p:nvSpPr>
            <p:cNvPr id="271" name="Shape 271"/>
            <p:cNvSpPr/>
            <p:nvPr/>
          </p:nvSpPr>
          <p:spPr>
            <a:xfrm rot="16200000">
              <a:off x="14734463" y="1317089"/>
              <a:ext cx="6120259" cy="336039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FFFFFF"/>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285" name="Shape 285"/>
            <p:cNvSpPr/>
            <p:nvPr/>
          </p:nvSpPr>
          <p:spPr>
            <a:xfrm>
              <a:off x="2479707" y="9714356"/>
              <a:ext cx="19139561" cy="1"/>
            </a:xfrm>
            <a:prstGeom prst="line">
              <a:avLst/>
            </a:prstGeom>
            <a:ln w="88900">
              <a:solidFill>
                <a:srgbClr val="000000"/>
              </a:solidFill>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286" name="Shape 286"/>
            <p:cNvSpPr/>
            <p:nvPr/>
          </p:nvSpPr>
          <p:spPr>
            <a:xfrm>
              <a:off x="1478213" y="9195086"/>
              <a:ext cx="1038542" cy="1038541"/>
            </a:xfrm>
            <a:prstGeom prst="ellipse">
              <a:avLst/>
            </a:prstGeom>
            <a:solidFill>
              <a:srgbClr val="C0C0C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1</a:t>
              </a:r>
            </a:p>
          </p:txBody>
        </p:sp>
        <p:sp>
          <p:nvSpPr>
            <p:cNvPr id="287" name="Shape 287"/>
            <p:cNvSpPr/>
            <p:nvPr/>
          </p:nvSpPr>
          <p:spPr>
            <a:xfrm>
              <a:off x="20794536" y="9195086"/>
              <a:ext cx="1038542" cy="1038541"/>
            </a:xfrm>
            <a:prstGeom prst="ellipse">
              <a:avLst/>
            </a:prstGeom>
            <a:solidFill>
              <a:srgbClr val="C0C0C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7</a:t>
              </a:r>
            </a:p>
          </p:txBody>
        </p:sp>
        <p:sp>
          <p:nvSpPr>
            <p:cNvPr id="288" name="Shape 288"/>
            <p:cNvSpPr/>
            <p:nvPr/>
          </p:nvSpPr>
          <p:spPr>
            <a:xfrm>
              <a:off x="4697601" y="9195086"/>
              <a:ext cx="1038541" cy="1038541"/>
            </a:xfrm>
            <a:prstGeom prst="ellipse">
              <a:avLst/>
            </a:prstGeom>
            <a:solidFill>
              <a:srgbClr val="C0C0C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2</a:t>
              </a:r>
            </a:p>
          </p:txBody>
        </p:sp>
        <p:sp>
          <p:nvSpPr>
            <p:cNvPr id="289" name="Shape 289"/>
            <p:cNvSpPr/>
            <p:nvPr/>
          </p:nvSpPr>
          <p:spPr>
            <a:xfrm>
              <a:off x="7916988" y="9195086"/>
              <a:ext cx="1038541" cy="1038541"/>
            </a:xfrm>
            <a:prstGeom prst="ellipse">
              <a:avLst/>
            </a:prstGeom>
            <a:solidFill>
              <a:srgbClr val="C0C0C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3</a:t>
              </a:r>
            </a:p>
          </p:txBody>
        </p:sp>
        <p:sp>
          <p:nvSpPr>
            <p:cNvPr id="290" name="Shape 290"/>
            <p:cNvSpPr/>
            <p:nvPr/>
          </p:nvSpPr>
          <p:spPr>
            <a:xfrm>
              <a:off x="11136375" y="9195086"/>
              <a:ext cx="1038541" cy="1038541"/>
            </a:xfrm>
            <a:prstGeom prst="ellipse">
              <a:avLst/>
            </a:prstGeom>
            <a:solidFill>
              <a:srgbClr val="C0C0C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4</a:t>
              </a:r>
            </a:p>
          </p:txBody>
        </p:sp>
        <p:sp>
          <p:nvSpPr>
            <p:cNvPr id="291" name="Shape 291"/>
            <p:cNvSpPr/>
            <p:nvPr/>
          </p:nvSpPr>
          <p:spPr>
            <a:xfrm>
              <a:off x="14355762" y="9195086"/>
              <a:ext cx="1038541" cy="1038541"/>
            </a:xfrm>
            <a:prstGeom prst="ellipse">
              <a:avLst/>
            </a:prstGeom>
            <a:solidFill>
              <a:srgbClr val="DB5C56"/>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5</a:t>
              </a:r>
            </a:p>
          </p:txBody>
        </p:sp>
        <p:sp>
          <p:nvSpPr>
            <p:cNvPr id="295" name="Shape 295"/>
            <p:cNvSpPr/>
            <p:nvPr/>
          </p:nvSpPr>
          <p:spPr>
            <a:xfrm>
              <a:off x="17575150" y="9195086"/>
              <a:ext cx="1038541" cy="1038542"/>
            </a:xfrm>
            <a:prstGeom prst="ellipse">
              <a:avLst/>
            </a:prstGeom>
            <a:solidFill>
              <a:srgbClr val="C0C0C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6</a:t>
              </a:r>
            </a:p>
          </p:txBody>
        </p:sp>
        <p:sp>
          <p:nvSpPr>
            <p:cNvPr id="37" name="Shape 145">
              <a:extLst>
                <a:ext uri="{FF2B5EF4-FFF2-40B4-BE49-F238E27FC236}">
                  <a16:creationId xmlns:a16="http://schemas.microsoft.com/office/drawing/2014/main" id="{B2F6DA3E-8048-5D4A-8E01-A65BB6B55DEC}"/>
                </a:ext>
              </a:extLst>
            </p:cNvPr>
            <p:cNvSpPr/>
            <p:nvPr/>
          </p:nvSpPr>
          <p:spPr>
            <a:xfrm>
              <a:off x="385152" y="-312675"/>
              <a:ext cx="9610201" cy="247650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p>
              <a:pPr lvl="3" algn="l" defTabSz="642937">
                <a:lnSpc>
                  <a:spcPts val="35600"/>
                </a:lnSpc>
                <a:defRPr sz="15000" b="0" spc="-300">
                  <a:solidFill>
                    <a:srgbClr val="FFFFFF"/>
                  </a:solidFill>
                  <a:latin typeface="Montserrat Bold"/>
                  <a:ea typeface="Montserrat Bold"/>
                  <a:cs typeface="Montserrat Bold"/>
                  <a:sym typeface="Montserrat Bold"/>
                </a:defRPr>
              </a:pPr>
              <a:r>
                <a:rPr sz="16000" spc="-319" dirty="0"/>
                <a:t>Design</a:t>
              </a:r>
            </a:p>
          </p:txBody>
        </p:sp>
      </p:grpSp>
      <p:grpSp>
        <p:nvGrpSpPr>
          <p:cNvPr id="41" name="Group 40">
            <a:extLst>
              <a:ext uri="{FF2B5EF4-FFF2-40B4-BE49-F238E27FC236}">
                <a16:creationId xmlns:a16="http://schemas.microsoft.com/office/drawing/2014/main" id="{57B914D4-D72C-4A44-97D6-E874585AC779}"/>
              </a:ext>
            </a:extLst>
          </p:cNvPr>
          <p:cNvGrpSpPr/>
          <p:nvPr/>
        </p:nvGrpSpPr>
        <p:grpSpPr>
          <a:xfrm>
            <a:off x="1478213" y="-539579"/>
            <a:ext cx="23255926" cy="10773207"/>
            <a:chOff x="1478213" y="-539579"/>
            <a:chExt cx="23255926" cy="10773207"/>
          </a:xfrm>
        </p:grpSpPr>
        <p:sp>
          <p:nvSpPr>
            <p:cNvPr id="42" name="Shape 139">
              <a:extLst>
                <a:ext uri="{FF2B5EF4-FFF2-40B4-BE49-F238E27FC236}">
                  <a16:creationId xmlns:a16="http://schemas.microsoft.com/office/drawing/2014/main" id="{847BCD4E-306F-014F-99C1-9608E8C84737}"/>
                </a:ext>
              </a:extLst>
            </p:cNvPr>
            <p:cNvSpPr/>
            <p:nvPr/>
          </p:nvSpPr>
          <p:spPr>
            <a:xfrm rot="16200000">
              <a:off x="14734463" y="1317089"/>
              <a:ext cx="6120259" cy="336039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FFFFFF"/>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45" name="Shape 142">
              <a:extLst>
                <a:ext uri="{FF2B5EF4-FFF2-40B4-BE49-F238E27FC236}">
                  <a16:creationId xmlns:a16="http://schemas.microsoft.com/office/drawing/2014/main" id="{9333FC23-D686-794E-B799-1A9C55DD73F6}"/>
                </a:ext>
              </a:extLst>
            </p:cNvPr>
            <p:cNvSpPr/>
            <p:nvPr/>
          </p:nvSpPr>
          <p:spPr>
            <a:xfrm>
              <a:off x="19483442" y="-539579"/>
              <a:ext cx="5250697" cy="260706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p>
              <a:pPr lvl="3" algn="l" defTabSz="642937">
                <a:lnSpc>
                  <a:spcPts val="24800"/>
                </a:lnSpc>
                <a:defRPr sz="7000" b="0" spc="-140">
                  <a:solidFill>
                    <a:srgbClr val="FFFFFF"/>
                  </a:solidFill>
                  <a:latin typeface="Montserrat Bold"/>
                  <a:ea typeface="Montserrat Bold"/>
                  <a:cs typeface="Montserrat Bold"/>
                  <a:sym typeface="Montserrat Bold"/>
                </a:defRPr>
              </a:pPr>
              <a:r>
                <a:rPr dirty="0"/>
                <a:t>PAGE </a:t>
              </a:r>
              <a:r>
                <a:rPr lang="en-AU" dirty="0"/>
                <a:t>48</a:t>
              </a:r>
              <a:endParaRPr dirty="0"/>
            </a:p>
          </p:txBody>
        </p:sp>
        <p:sp>
          <p:nvSpPr>
            <p:cNvPr id="56" name="Shape 153">
              <a:extLst>
                <a:ext uri="{FF2B5EF4-FFF2-40B4-BE49-F238E27FC236}">
                  <a16:creationId xmlns:a16="http://schemas.microsoft.com/office/drawing/2014/main" id="{F59FB44C-405F-7A48-8990-C3C02147BAA4}"/>
                </a:ext>
              </a:extLst>
            </p:cNvPr>
            <p:cNvSpPr/>
            <p:nvPr/>
          </p:nvSpPr>
          <p:spPr>
            <a:xfrm>
              <a:off x="2479707" y="9714356"/>
              <a:ext cx="19139561" cy="1"/>
            </a:xfrm>
            <a:prstGeom prst="line">
              <a:avLst/>
            </a:prstGeom>
            <a:ln w="88900">
              <a:solidFill>
                <a:srgbClr val="000000"/>
              </a:solidFill>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57" name="Shape 154">
              <a:extLst>
                <a:ext uri="{FF2B5EF4-FFF2-40B4-BE49-F238E27FC236}">
                  <a16:creationId xmlns:a16="http://schemas.microsoft.com/office/drawing/2014/main" id="{D6A2C8C2-A94A-424D-B818-EA5FCD3A27E7}"/>
                </a:ext>
              </a:extLst>
            </p:cNvPr>
            <p:cNvSpPr/>
            <p:nvPr/>
          </p:nvSpPr>
          <p:spPr>
            <a:xfrm>
              <a:off x="1478213" y="9195086"/>
              <a:ext cx="1038542" cy="1038541"/>
            </a:xfrm>
            <a:prstGeom prst="ellipse">
              <a:avLst/>
            </a:prstGeom>
            <a:solidFill>
              <a:srgbClr val="C0C0C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1</a:t>
              </a:r>
            </a:p>
          </p:txBody>
        </p:sp>
        <p:sp>
          <p:nvSpPr>
            <p:cNvPr id="58" name="Shape 155">
              <a:extLst>
                <a:ext uri="{FF2B5EF4-FFF2-40B4-BE49-F238E27FC236}">
                  <a16:creationId xmlns:a16="http://schemas.microsoft.com/office/drawing/2014/main" id="{5A9C7FF9-7CAF-DC4B-96DC-FBE078916B0A}"/>
                </a:ext>
              </a:extLst>
            </p:cNvPr>
            <p:cNvSpPr/>
            <p:nvPr/>
          </p:nvSpPr>
          <p:spPr>
            <a:xfrm>
              <a:off x="20794536" y="9195086"/>
              <a:ext cx="1038542" cy="1038541"/>
            </a:xfrm>
            <a:prstGeom prst="ellipse">
              <a:avLst/>
            </a:prstGeom>
            <a:solidFill>
              <a:srgbClr val="C0C0C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7</a:t>
              </a:r>
            </a:p>
          </p:txBody>
        </p:sp>
        <p:sp>
          <p:nvSpPr>
            <p:cNvPr id="59" name="Shape 156">
              <a:extLst>
                <a:ext uri="{FF2B5EF4-FFF2-40B4-BE49-F238E27FC236}">
                  <a16:creationId xmlns:a16="http://schemas.microsoft.com/office/drawing/2014/main" id="{1B58C0C3-5BF7-5040-A980-34843682470D}"/>
                </a:ext>
              </a:extLst>
            </p:cNvPr>
            <p:cNvSpPr/>
            <p:nvPr/>
          </p:nvSpPr>
          <p:spPr>
            <a:xfrm>
              <a:off x="4697601" y="9195086"/>
              <a:ext cx="1038541" cy="1038541"/>
            </a:xfrm>
            <a:prstGeom prst="ellipse">
              <a:avLst/>
            </a:prstGeom>
            <a:solidFill>
              <a:srgbClr val="C0C0C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2</a:t>
              </a:r>
            </a:p>
          </p:txBody>
        </p:sp>
        <p:sp>
          <p:nvSpPr>
            <p:cNvPr id="60" name="Shape 157">
              <a:extLst>
                <a:ext uri="{FF2B5EF4-FFF2-40B4-BE49-F238E27FC236}">
                  <a16:creationId xmlns:a16="http://schemas.microsoft.com/office/drawing/2014/main" id="{975061CA-343A-1C4D-9B4A-D0ED59C87ADF}"/>
                </a:ext>
              </a:extLst>
            </p:cNvPr>
            <p:cNvSpPr/>
            <p:nvPr/>
          </p:nvSpPr>
          <p:spPr>
            <a:xfrm>
              <a:off x="7916988" y="9195086"/>
              <a:ext cx="1038541" cy="1038541"/>
            </a:xfrm>
            <a:prstGeom prst="ellipse">
              <a:avLst/>
            </a:prstGeom>
            <a:solidFill>
              <a:srgbClr val="C0C0C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3</a:t>
              </a:r>
            </a:p>
          </p:txBody>
        </p:sp>
        <p:sp>
          <p:nvSpPr>
            <p:cNvPr id="61" name="Shape 158">
              <a:extLst>
                <a:ext uri="{FF2B5EF4-FFF2-40B4-BE49-F238E27FC236}">
                  <a16:creationId xmlns:a16="http://schemas.microsoft.com/office/drawing/2014/main" id="{D5901E27-DA58-2E4B-B424-C240F023FBD9}"/>
                </a:ext>
              </a:extLst>
            </p:cNvPr>
            <p:cNvSpPr/>
            <p:nvPr/>
          </p:nvSpPr>
          <p:spPr>
            <a:xfrm>
              <a:off x="11136375" y="9195086"/>
              <a:ext cx="1038541" cy="1038541"/>
            </a:xfrm>
            <a:prstGeom prst="ellipse">
              <a:avLst/>
            </a:prstGeom>
            <a:solidFill>
              <a:srgbClr val="C0C0C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4</a:t>
              </a:r>
            </a:p>
          </p:txBody>
        </p:sp>
        <p:sp>
          <p:nvSpPr>
            <p:cNvPr id="62" name="Shape 159">
              <a:extLst>
                <a:ext uri="{FF2B5EF4-FFF2-40B4-BE49-F238E27FC236}">
                  <a16:creationId xmlns:a16="http://schemas.microsoft.com/office/drawing/2014/main" id="{1849BD6E-2F43-E449-934A-E49805F12190}"/>
                </a:ext>
              </a:extLst>
            </p:cNvPr>
            <p:cNvSpPr/>
            <p:nvPr/>
          </p:nvSpPr>
          <p:spPr>
            <a:xfrm>
              <a:off x="14355762" y="9195086"/>
              <a:ext cx="1038541" cy="1038541"/>
            </a:xfrm>
            <a:prstGeom prst="ellipse">
              <a:avLst/>
            </a:prstGeom>
            <a:solidFill>
              <a:srgbClr val="DC5C56"/>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5</a:t>
              </a:r>
            </a:p>
          </p:txBody>
        </p:sp>
        <p:sp>
          <p:nvSpPr>
            <p:cNvPr id="64" name="Shape 163">
              <a:extLst>
                <a:ext uri="{FF2B5EF4-FFF2-40B4-BE49-F238E27FC236}">
                  <a16:creationId xmlns:a16="http://schemas.microsoft.com/office/drawing/2014/main" id="{1FF6FCF2-9F31-454D-9884-5523BD44447D}"/>
                </a:ext>
              </a:extLst>
            </p:cNvPr>
            <p:cNvSpPr/>
            <p:nvPr/>
          </p:nvSpPr>
          <p:spPr>
            <a:xfrm>
              <a:off x="17575150" y="9195086"/>
              <a:ext cx="1038541" cy="1038542"/>
            </a:xfrm>
            <a:prstGeom prst="ellipse">
              <a:avLst/>
            </a:prstGeom>
            <a:solidFill>
              <a:srgbClr val="C0C0C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6</a:t>
              </a:r>
            </a:p>
          </p:txBody>
        </p:sp>
      </p:grpSp>
      <p:pic>
        <p:nvPicPr>
          <p:cNvPr id="39" name="Picture 38">
            <a:extLst>
              <a:ext uri="{FF2B5EF4-FFF2-40B4-BE49-F238E27FC236}">
                <a16:creationId xmlns:a16="http://schemas.microsoft.com/office/drawing/2014/main" id="{D4297C31-097A-9444-8A76-5BC33674549A}"/>
              </a:ext>
            </a:extLst>
          </p:cNvPr>
          <p:cNvPicPr>
            <a:picLocks noChangeAspect="1"/>
          </p:cNvPicPr>
          <p:nvPr/>
        </p:nvPicPr>
        <p:blipFill>
          <a:blip r:embed="rId2"/>
          <a:stretch>
            <a:fillRect/>
          </a:stretch>
        </p:blipFill>
        <p:spPr>
          <a:xfrm>
            <a:off x="-73537" y="-14525"/>
            <a:ext cx="19548329" cy="6007100"/>
          </a:xfrm>
          <a:prstGeom prst="rect">
            <a:avLst/>
          </a:prstGeom>
        </p:spPr>
      </p:pic>
      <p:grpSp>
        <p:nvGrpSpPr>
          <p:cNvPr id="40" name="Group 39">
            <a:extLst>
              <a:ext uri="{FF2B5EF4-FFF2-40B4-BE49-F238E27FC236}">
                <a16:creationId xmlns:a16="http://schemas.microsoft.com/office/drawing/2014/main" id="{A232A0FB-92B8-9A48-A6E8-574847CDD8E9}"/>
              </a:ext>
            </a:extLst>
          </p:cNvPr>
          <p:cNvGrpSpPr/>
          <p:nvPr/>
        </p:nvGrpSpPr>
        <p:grpSpPr>
          <a:xfrm>
            <a:off x="-110395" y="-1039931"/>
            <a:ext cx="24844535" cy="11273559"/>
            <a:chOff x="-110395" y="-1039931"/>
            <a:chExt cx="24844535" cy="11273559"/>
          </a:xfrm>
        </p:grpSpPr>
        <p:sp>
          <p:nvSpPr>
            <p:cNvPr id="46" name="Shape 139">
              <a:extLst>
                <a:ext uri="{FF2B5EF4-FFF2-40B4-BE49-F238E27FC236}">
                  <a16:creationId xmlns:a16="http://schemas.microsoft.com/office/drawing/2014/main" id="{D920971D-93FD-6441-B3F4-BE8A4585CAD4}"/>
                </a:ext>
              </a:extLst>
            </p:cNvPr>
            <p:cNvSpPr/>
            <p:nvPr/>
          </p:nvSpPr>
          <p:spPr>
            <a:xfrm rot="16200000">
              <a:off x="14734463" y="1317089"/>
              <a:ext cx="6120259" cy="336039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FFFFFF"/>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47" name="Shape 140">
              <a:extLst>
                <a:ext uri="{FF2B5EF4-FFF2-40B4-BE49-F238E27FC236}">
                  <a16:creationId xmlns:a16="http://schemas.microsoft.com/office/drawing/2014/main" id="{2F2017F4-2576-8346-A52A-E7EB7D221CBA}"/>
                </a:ext>
              </a:extLst>
            </p:cNvPr>
            <p:cNvSpPr/>
            <p:nvPr/>
          </p:nvSpPr>
          <p:spPr>
            <a:xfrm rot="16200000">
              <a:off x="17562253" y="615600"/>
              <a:ext cx="3063687" cy="16821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48" name="Shape 141">
              <a:extLst>
                <a:ext uri="{FF2B5EF4-FFF2-40B4-BE49-F238E27FC236}">
                  <a16:creationId xmlns:a16="http://schemas.microsoft.com/office/drawing/2014/main" id="{C06D34E1-3E6A-5E4C-B23F-EF00E89D0A91}"/>
                </a:ext>
              </a:extLst>
            </p:cNvPr>
            <p:cNvSpPr/>
            <p:nvPr/>
          </p:nvSpPr>
          <p:spPr>
            <a:xfrm>
              <a:off x="19899076" y="-60452"/>
              <a:ext cx="4496226" cy="3047293"/>
            </a:xfrm>
            <a:prstGeom prst="rect">
              <a:avLst/>
            </a:pr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53" name="Shape 142">
              <a:extLst>
                <a:ext uri="{FF2B5EF4-FFF2-40B4-BE49-F238E27FC236}">
                  <a16:creationId xmlns:a16="http://schemas.microsoft.com/office/drawing/2014/main" id="{1B861D2D-41BD-0A4B-93FE-89193BF0683C}"/>
                </a:ext>
              </a:extLst>
            </p:cNvPr>
            <p:cNvSpPr/>
            <p:nvPr/>
          </p:nvSpPr>
          <p:spPr>
            <a:xfrm>
              <a:off x="18613692" y="-539579"/>
              <a:ext cx="6120448" cy="2607060"/>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nchor="ctr">
              <a:spAutoFit/>
            </a:bodyPr>
            <a:lstStyle/>
            <a:p>
              <a:pPr lvl="3" algn="l" defTabSz="642937">
                <a:lnSpc>
                  <a:spcPts val="24800"/>
                </a:lnSpc>
                <a:defRPr sz="7000" b="0" spc="-140">
                  <a:solidFill>
                    <a:srgbClr val="FFFFFF"/>
                  </a:solidFill>
                  <a:latin typeface="Montserrat Bold"/>
                  <a:ea typeface="Montserrat Bold"/>
                  <a:cs typeface="Montserrat Bold"/>
                  <a:sym typeface="Montserrat Bold"/>
                </a:defRPr>
              </a:pPr>
              <a:r>
                <a:rPr lang="en-AU" dirty="0"/>
                <a:t>  </a:t>
              </a:r>
              <a:r>
                <a:rPr dirty="0"/>
                <a:t>PAGE </a:t>
              </a:r>
              <a:r>
                <a:rPr lang="en-AU" dirty="0"/>
                <a:t>98</a:t>
              </a:r>
              <a:endParaRPr dirty="0"/>
            </a:p>
          </p:txBody>
        </p:sp>
        <p:sp>
          <p:nvSpPr>
            <p:cNvPr id="54" name="Shape 143">
              <a:extLst>
                <a:ext uri="{FF2B5EF4-FFF2-40B4-BE49-F238E27FC236}">
                  <a16:creationId xmlns:a16="http://schemas.microsoft.com/office/drawing/2014/main" id="{ADE1FF2F-CE8D-884E-A467-D895105B4D3C}"/>
                </a:ext>
              </a:extLst>
            </p:cNvPr>
            <p:cNvSpPr/>
            <p:nvPr/>
          </p:nvSpPr>
          <p:spPr>
            <a:xfrm>
              <a:off x="-110395" y="609796"/>
              <a:ext cx="12005529" cy="2321715"/>
            </a:xfrm>
            <a:prstGeom prst="rect">
              <a:avLst/>
            </a:prstGeom>
            <a:solidFill>
              <a:srgbClr val="EE5150"/>
            </a:solidFill>
            <a:ln w="12700">
              <a:miter lim="400000"/>
            </a:ln>
          </p:spPr>
          <p:txBody>
            <a:bodyPr lIns="0" tIns="0" rIns="0" bIns="0" anchor="ctr"/>
            <a:lstStyle/>
            <a:p>
              <a:pPr lvl="3" algn="l" defTabSz="642937">
                <a:lnSpc>
                  <a:spcPts val="27900"/>
                </a:lnSpc>
                <a:defRPr sz="9600">
                  <a:solidFill>
                    <a:srgbClr val="FFFFFF"/>
                  </a:solidFill>
                  <a:latin typeface="Tw Cen MT"/>
                  <a:ea typeface="Tw Cen MT"/>
                  <a:cs typeface="Tw Cen MT"/>
                  <a:sym typeface="Tw Cen MT"/>
                </a:defRPr>
              </a:pPr>
              <a:endParaRPr/>
            </a:p>
          </p:txBody>
        </p:sp>
        <p:sp>
          <p:nvSpPr>
            <p:cNvPr id="55" name="Shape 144">
              <a:extLst>
                <a:ext uri="{FF2B5EF4-FFF2-40B4-BE49-F238E27FC236}">
                  <a16:creationId xmlns:a16="http://schemas.microsoft.com/office/drawing/2014/main" id="{8875C56F-8F4A-804A-838B-E1BB47B8705A}"/>
                </a:ext>
              </a:extLst>
            </p:cNvPr>
            <p:cNvSpPr/>
            <p:nvPr/>
          </p:nvSpPr>
          <p:spPr>
            <a:xfrm rot="5400000">
              <a:off x="11368800" y="1134957"/>
              <a:ext cx="2321715" cy="127139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63" name="Shape 145">
              <a:extLst>
                <a:ext uri="{FF2B5EF4-FFF2-40B4-BE49-F238E27FC236}">
                  <a16:creationId xmlns:a16="http://schemas.microsoft.com/office/drawing/2014/main" id="{FA1F8A1E-9989-224A-A6C0-00325E756DF5}"/>
                </a:ext>
              </a:extLst>
            </p:cNvPr>
            <p:cNvSpPr/>
            <p:nvPr/>
          </p:nvSpPr>
          <p:spPr>
            <a:xfrm>
              <a:off x="385152" y="-1039931"/>
              <a:ext cx="9610201" cy="3931013"/>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p>
              <a:pPr lvl="3" algn="l" defTabSz="642937">
                <a:lnSpc>
                  <a:spcPts val="35600"/>
                </a:lnSpc>
                <a:defRPr sz="15000" b="0" spc="-300">
                  <a:solidFill>
                    <a:srgbClr val="FFFFFF"/>
                  </a:solidFill>
                  <a:latin typeface="Montserrat Bold"/>
                  <a:ea typeface="Montserrat Bold"/>
                  <a:cs typeface="Montserrat Bold"/>
                  <a:sym typeface="Montserrat Bold"/>
                </a:defRPr>
              </a:pPr>
              <a:r>
                <a:rPr lang="en-AU" sz="16000" spc="-319" dirty="0"/>
                <a:t>Local</a:t>
              </a:r>
              <a:endParaRPr sz="16000" spc="-319" dirty="0"/>
            </a:p>
          </p:txBody>
        </p:sp>
        <p:sp>
          <p:nvSpPr>
            <p:cNvPr id="65" name="Shape 146">
              <a:extLst>
                <a:ext uri="{FF2B5EF4-FFF2-40B4-BE49-F238E27FC236}">
                  <a16:creationId xmlns:a16="http://schemas.microsoft.com/office/drawing/2014/main" id="{B314CD42-3A6D-2A40-AA22-55272CB9115E}"/>
                </a:ext>
              </a:extLst>
            </p:cNvPr>
            <p:cNvSpPr/>
            <p:nvPr/>
          </p:nvSpPr>
          <p:spPr>
            <a:xfrm>
              <a:off x="1334644" y="6636377"/>
              <a:ext cx="21354888" cy="1621597"/>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lgn="l">
                <a:defRPr b="0">
                  <a:latin typeface="Montserrat Medium"/>
                  <a:ea typeface="Montserrat Medium"/>
                  <a:cs typeface="Montserrat Medium"/>
                  <a:sym typeface="Montserrat Medium"/>
                </a:defRPr>
              </a:lvl1pPr>
            </a:lstStyle>
            <a:p>
              <a:r>
                <a:rPr lang="en-AU" dirty="0"/>
                <a:t>In this exercise, you will observe two spaces, and plot your observations using the template on the companion website to reveal the unique aspects that the spaces present. If you wish, you can follow the ‘Future Campus’ brief (p.208).</a:t>
              </a:r>
            </a:p>
          </p:txBody>
        </p:sp>
        <p:sp>
          <p:nvSpPr>
            <p:cNvPr id="66" name="Shape 147">
              <a:extLst>
                <a:ext uri="{FF2B5EF4-FFF2-40B4-BE49-F238E27FC236}">
                  <a16:creationId xmlns:a16="http://schemas.microsoft.com/office/drawing/2014/main" id="{B6D19FEC-B996-2D44-B68C-611FFC49D145}"/>
                </a:ext>
              </a:extLst>
            </p:cNvPr>
            <p:cNvSpPr/>
            <p:nvPr/>
          </p:nvSpPr>
          <p:spPr>
            <a:xfrm rot="16200000">
              <a:off x="16480800" y="3733069"/>
              <a:ext cx="2107691" cy="11572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212121"/>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67" name="Shape 148">
              <a:extLst>
                <a:ext uri="{FF2B5EF4-FFF2-40B4-BE49-F238E27FC236}">
                  <a16:creationId xmlns:a16="http://schemas.microsoft.com/office/drawing/2014/main" id="{C27764AB-543C-194C-AD09-644FBC609E73}"/>
                </a:ext>
              </a:extLst>
            </p:cNvPr>
            <p:cNvSpPr/>
            <p:nvPr/>
          </p:nvSpPr>
          <p:spPr>
            <a:xfrm>
              <a:off x="18112142" y="3266047"/>
              <a:ext cx="6328532" cy="2107692"/>
            </a:xfrm>
            <a:prstGeom prst="rect">
              <a:avLst/>
            </a:prstGeom>
            <a:solidFill>
              <a:srgbClr val="212121"/>
            </a:solidFill>
            <a:ln w="12700">
              <a:miter lim="400000"/>
            </a:ln>
          </p:spPr>
          <p:txBody>
            <a:bodyPr lIns="71437" tIns="71437" rIns="71437" bIns="71437" anchor="ctr"/>
            <a:lstStyle/>
            <a:p>
              <a:pPr marR="254000" algn="r">
                <a:defRPr sz="3000" b="0">
                  <a:solidFill>
                    <a:srgbClr val="FFFFFF"/>
                  </a:solidFill>
                  <a:latin typeface="Montserrat Bold"/>
                  <a:ea typeface="Montserrat Bold"/>
                  <a:cs typeface="Montserrat Bold"/>
                  <a:sym typeface="Montserrat Bold"/>
                </a:defRPr>
              </a:pPr>
              <a:endParaRPr/>
            </a:p>
          </p:txBody>
        </p:sp>
        <p:sp>
          <p:nvSpPr>
            <p:cNvPr id="68" name="Shape 149">
              <a:extLst>
                <a:ext uri="{FF2B5EF4-FFF2-40B4-BE49-F238E27FC236}">
                  <a16:creationId xmlns:a16="http://schemas.microsoft.com/office/drawing/2014/main" id="{2662A3B1-FCE5-6C4C-AA7E-273CB97567D5}"/>
                </a:ext>
              </a:extLst>
            </p:cNvPr>
            <p:cNvSpPr/>
            <p:nvPr/>
          </p:nvSpPr>
          <p:spPr>
            <a:xfrm>
              <a:off x="20531770" y="3781995"/>
              <a:ext cx="3690112" cy="1067599"/>
            </a:xfrm>
            <a:prstGeom prst="rect">
              <a:avLst/>
            </a:prstGeom>
            <a:ln w="12700">
              <a:miter lim="400000"/>
            </a:ln>
            <a:extLst>
              <a:ext uri="{C572A759-6A51-4108-AA02-DFA0A04FC94B}">
                <ma14:wrappingTextBoxFlag xmlns:ma14="http://schemas.microsoft.com/office/mac/drawingml/2011/main" xmlns="" val="1"/>
              </a:ext>
            </a:extLst>
          </p:spPr>
          <p:txBody>
            <a:bodyPr wrap="none" lIns="71437" tIns="71437" rIns="71437" bIns="71437" anchor="ctr">
              <a:spAutoFit/>
            </a:bodyPr>
            <a:lstStyle/>
            <a:p>
              <a:pPr marR="254000" algn="r">
                <a:defRPr sz="3000" b="0">
                  <a:solidFill>
                    <a:srgbClr val="FFFFFF"/>
                  </a:solidFill>
                  <a:latin typeface="Montserrat Bold"/>
                  <a:ea typeface="Montserrat Bold"/>
                  <a:cs typeface="Montserrat Bold"/>
                  <a:sym typeface="Montserrat Bold"/>
                </a:defRPr>
              </a:pPr>
              <a:r>
                <a:rPr lang="en-AU" sz="3000" dirty="0"/>
                <a:t>YOU WILL NEED</a:t>
              </a:r>
            </a:p>
            <a:p>
              <a:pPr marR="254000" algn="r">
                <a:defRPr sz="3000" b="0">
                  <a:solidFill>
                    <a:srgbClr val="FFFFFF"/>
                  </a:solidFill>
                  <a:latin typeface="Montserrat Bold"/>
                  <a:ea typeface="Montserrat Bold"/>
                  <a:cs typeface="Montserrat Bold"/>
                  <a:sym typeface="Montserrat Bold"/>
                </a:defRPr>
              </a:pPr>
              <a:r>
                <a:rPr lang="en-AU" sz="3000" dirty="0"/>
                <a:t>A partner, pen</a:t>
              </a:r>
              <a:endParaRPr sz="3000" dirty="0">
                <a:latin typeface="Montserrat Medium"/>
                <a:ea typeface="Montserrat Medium"/>
                <a:cs typeface="Montserrat Medium"/>
                <a:sym typeface="Montserrat Medium"/>
              </a:endParaRPr>
            </a:p>
          </p:txBody>
        </p:sp>
        <p:sp>
          <p:nvSpPr>
            <p:cNvPr id="69" name="Shape 150">
              <a:extLst>
                <a:ext uri="{FF2B5EF4-FFF2-40B4-BE49-F238E27FC236}">
                  <a16:creationId xmlns:a16="http://schemas.microsoft.com/office/drawing/2014/main" id="{D8982887-77A4-844D-83D4-5ECFF7D5D89F}"/>
                </a:ext>
              </a:extLst>
            </p:cNvPr>
            <p:cNvSpPr/>
            <p:nvPr/>
          </p:nvSpPr>
          <p:spPr>
            <a:xfrm>
              <a:off x="-100301" y="3057910"/>
              <a:ext cx="12986454" cy="2321715"/>
            </a:xfrm>
            <a:prstGeom prst="rect">
              <a:avLst/>
            </a:prstGeom>
            <a:solidFill>
              <a:srgbClr val="EE5150"/>
            </a:solidFill>
            <a:ln w="12700">
              <a:miter lim="400000"/>
            </a:ln>
          </p:spPr>
          <p:txBody>
            <a:bodyPr lIns="0" tIns="0" rIns="0" bIns="0" anchor="ctr"/>
            <a:lstStyle/>
            <a:p>
              <a:pPr lvl="3" algn="l" defTabSz="642937">
                <a:lnSpc>
                  <a:spcPts val="27900"/>
                </a:lnSpc>
                <a:defRPr sz="9600">
                  <a:solidFill>
                    <a:srgbClr val="FFFFFF"/>
                  </a:solidFill>
                  <a:latin typeface="Tw Cen MT"/>
                  <a:ea typeface="Tw Cen MT"/>
                  <a:cs typeface="Tw Cen MT"/>
                  <a:sym typeface="Tw Cen MT"/>
                </a:defRPr>
              </a:pPr>
              <a:endParaRPr dirty="0"/>
            </a:p>
          </p:txBody>
        </p:sp>
        <p:sp>
          <p:nvSpPr>
            <p:cNvPr id="70" name="Shape 151">
              <a:extLst>
                <a:ext uri="{FF2B5EF4-FFF2-40B4-BE49-F238E27FC236}">
                  <a16:creationId xmlns:a16="http://schemas.microsoft.com/office/drawing/2014/main" id="{BF2CDED5-D551-CE43-B387-BE16597C82A1}"/>
                </a:ext>
              </a:extLst>
            </p:cNvPr>
            <p:cNvSpPr/>
            <p:nvPr/>
          </p:nvSpPr>
          <p:spPr>
            <a:xfrm rot="5400000">
              <a:off x="9976984" y="3583071"/>
              <a:ext cx="2321716" cy="127139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73" name="Shape 155">
              <a:extLst>
                <a:ext uri="{FF2B5EF4-FFF2-40B4-BE49-F238E27FC236}">
                  <a16:creationId xmlns:a16="http://schemas.microsoft.com/office/drawing/2014/main" id="{58EF16DE-1638-D749-90FB-AD7D25B4B21E}"/>
                </a:ext>
              </a:extLst>
            </p:cNvPr>
            <p:cNvSpPr/>
            <p:nvPr/>
          </p:nvSpPr>
          <p:spPr>
            <a:xfrm>
              <a:off x="20794536" y="9195086"/>
              <a:ext cx="1038542" cy="1038541"/>
            </a:xfrm>
            <a:prstGeom prst="ellipse">
              <a:avLst/>
            </a:prstGeom>
            <a:solidFill>
              <a:srgbClr val="C0C0C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7</a:t>
              </a:r>
            </a:p>
          </p:txBody>
        </p:sp>
        <p:sp>
          <p:nvSpPr>
            <p:cNvPr id="74" name="Shape 156">
              <a:extLst>
                <a:ext uri="{FF2B5EF4-FFF2-40B4-BE49-F238E27FC236}">
                  <a16:creationId xmlns:a16="http://schemas.microsoft.com/office/drawing/2014/main" id="{8B294231-8B02-584E-B314-D28EE0E23ACB}"/>
                </a:ext>
              </a:extLst>
            </p:cNvPr>
            <p:cNvSpPr/>
            <p:nvPr/>
          </p:nvSpPr>
          <p:spPr>
            <a:xfrm>
              <a:off x="4697601" y="9195086"/>
              <a:ext cx="1038541" cy="1038541"/>
            </a:xfrm>
            <a:prstGeom prst="ellipse">
              <a:avLst/>
            </a:prstGeom>
            <a:solidFill>
              <a:srgbClr val="C0C0C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2</a:t>
              </a:r>
            </a:p>
          </p:txBody>
        </p:sp>
        <p:sp>
          <p:nvSpPr>
            <p:cNvPr id="75" name="Shape 157">
              <a:extLst>
                <a:ext uri="{FF2B5EF4-FFF2-40B4-BE49-F238E27FC236}">
                  <a16:creationId xmlns:a16="http://schemas.microsoft.com/office/drawing/2014/main" id="{0A5F9568-F8C7-1A4C-A6A7-E08654D7BCD9}"/>
                </a:ext>
              </a:extLst>
            </p:cNvPr>
            <p:cNvSpPr/>
            <p:nvPr/>
          </p:nvSpPr>
          <p:spPr>
            <a:xfrm>
              <a:off x="7916988" y="9195086"/>
              <a:ext cx="1038541" cy="1038541"/>
            </a:xfrm>
            <a:prstGeom prst="ellipse">
              <a:avLst/>
            </a:prstGeom>
            <a:solidFill>
              <a:srgbClr val="C0C0C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3</a:t>
              </a:r>
            </a:p>
          </p:txBody>
        </p:sp>
        <p:sp>
          <p:nvSpPr>
            <p:cNvPr id="76" name="Shape 158">
              <a:extLst>
                <a:ext uri="{FF2B5EF4-FFF2-40B4-BE49-F238E27FC236}">
                  <a16:creationId xmlns:a16="http://schemas.microsoft.com/office/drawing/2014/main" id="{51C12BB4-D049-3A40-94E9-5D786F6FBD2E}"/>
                </a:ext>
              </a:extLst>
            </p:cNvPr>
            <p:cNvSpPr/>
            <p:nvPr/>
          </p:nvSpPr>
          <p:spPr>
            <a:xfrm>
              <a:off x="11136375" y="9195086"/>
              <a:ext cx="1038541" cy="1038541"/>
            </a:xfrm>
            <a:prstGeom prst="ellipse">
              <a:avLst/>
            </a:prstGeom>
            <a:solidFill>
              <a:srgbClr val="C0C0C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4</a:t>
              </a:r>
            </a:p>
          </p:txBody>
        </p:sp>
        <p:sp>
          <p:nvSpPr>
            <p:cNvPr id="78" name="Shape 163">
              <a:extLst>
                <a:ext uri="{FF2B5EF4-FFF2-40B4-BE49-F238E27FC236}">
                  <a16:creationId xmlns:a16="http://schemas.microsoft.com/office/drawing/2014/main" id="{A713F691-CA21-4D4E-8426-1834504F141B}"/>
                </a:ext>
              </a:extLst>
            </p:cNvPr>
            <p:cNvSpPr/>
            <p:nvPr/>
          </p:nvSpPr>
          <p:spPr>
            <a:xfrm>
              <a:off x="17575150" y="9195086"/>
              <a:ext cx="1038541" cy="1038542"/>
            </a:xfrm>
            <a:prstGeom prst="ellipse">
              <a:avLst/>
            </a:prstGeom>
            <a:solidFill>
              <a:srgbClr val="C0C0C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6</a:t>
              </a:r>
            </a:p>
          </p:txBody>
        </p:sp>
        <p:sp>
          <p:nvSpPr>
            <p:cNvPr id="79" name="Shape 152">
              <a:extLst>
                <a:ext uri="{FF2B5EF4-FFF2-40B4-BE49-F238E27FC236}">
                  <a16:creationId xmlns:a16="http://schemas.microsoft.com/office/drawing/2014/main" id="{05C45A18-A7FC-5344-A015-00AA26F964C8}"/>
                </a:ext>
              </a:extLst>
            </p:cNvPr>
            <p:cNvSpPr/>
            <p:nvPr/>
          </p:nvSpPr>
          <p:spPr>
            <a:xfrm>
              <a:off x="369844" y="1408182"/>
              <a:ext cx="13084209" cy="3931013"/>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nchor="ctr">
              <a:spAutoFit/>
            </a:bodyPr>
            <a:lstStyle/>
            <a:p>
              <a:pPr lvl="3" algn="l" defTabSz="642937">
                <a:lnSpc>
                  <a:spcPts val="35600"/>
                </a:lnSpc>
                <a:defRPr sz="15000" b="0" spc="-300">
                  <a:solidFill>
                    <a:srgbClr val="FFFFFF"/>
                  </a:solidFill>
                  <a:latin typeface="Montserrat Bold"/>
                  <a:ea typeface="Montserrat Bold"/>
                  <a:cs typeface="Montserrat Bold"/>
                  <a:sym typeface="Montserrat Bold"/>
                </a:defRPr>
              </a:pPr>
              <a:r>
                <a:rPr lang="en-AU" sz="16000" spc="-319" dirty="0"/>
                <a:t>Orbits</a:t>
              </a:r>
              <a:endParaRPr sz="16000" spc="-319" dirty="0"/>
            </a:p>
          </p:txBody>
        </p:sp>
      </p:grpSp>
      <p:sp>
        <p:nvSpPr>
          <p:cNvPr id="87" name="Shape 144">
            <a:extLst>
              <a:ext uri="{FF2B5EF4-FFF2-40B4-BE49-F238E27FC236}">
                <a16:creationId xmlns:a16="http://schemas.microsoft.com/office/drawing/2014/main" id="{224AFA23-9CF8-6949-9DF0-15AE38717723}"/>
              </a:ext>
            </a:extLst>
          </p:cNvPr>
          <p:cNvSpPr/>
          <p:nvPr/>
        </p:nvSpPr>
        <p:spPr>
          <a:xfrm rot="5400000">
            <a:off x="12360992" y="3581052"/>
            <a:ext cx="2321715" cy="127139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Shape 127">
            <a:extLst>
              <a:ext uri="{FF2B5EF4-FFF2-40B4-BE49-F238E27FC236}">
                <a16:creationId xmlns:a16="http://schemas.microsoft.com/office/drawing/2014/main" id="{F876A858-1C8A-0744-923E-73C169783807}"/>
              </a:ext>
            </a:extLst>
          </p:cNvPr>
          <p:cNvSpPr/>
          <p:nvPr/>
        </p:nvSpPr>
        <p:spPr>
          <a:xfrm>
            <a:off x="15684512" y="12505104"/>
            <a:ext cx="8180122" cy="759822"/>
          </a:xfrm>
          <a:prstGeom prst="rect">
            <a:avLst/>
          </a:prstGeom>
          <a:ln w="12700">
            <a:miter lim="400000"/>
          </a:ln>
          <a:extLst>
            <a:ext uri="{C572A759-6A51-4108-AA02-DFA0A04FC94B}">
              <ma14:wrappingTextBoxFlag xmlns:ma14="http://schemas.microsoft.com/office/mac/drawingml/2011/main" xmlns="" val="1"/>
            </a:ext>
          </a:extLst>
        </p:spPr>
        <p:txBody>
          <a:bodyPr wrap="none" lIns="71437" tIns="71437" rIns="71437" bIns="71437" anchor="ctr">
            <a:spAutoFit/>
          </a:bodyPr>
          <a:lstStyle/>
          <a:p>
            <a:pPr algn="r">
              <a:defRPr sz="2000" b="0">
                <a:solidFill>
                  <a:srgbClr val="919191"/>
                </a:solidFill>
                <a:latin typeface="Montserrat Medium"/>
                <a:ea typeface="Montserrat Medium"/>
                <a:cs typeface="Montserrat Medium"/>
                <a:sym typeface="Montserrat Medium"/>
              </a:defRPr>
            </a:pPr>
            <a:r>
              <a:rPr dirty="0"/>
              <a:t>Image Attribution:</a:t>
            </a:r>
            <a:r>
              <a:rPr lang="en-AU" dirty="0"/>
              <a:t> </a:t>
            </a:r>
            <a:r>
              <a:rPr lang="en-AU" dirty="0" err="1"/>
              <a:t>chuttersnap</a:t>
            </a:r>
            <a:r>
              <a:rPr lang="en-AU" dirty="0"/>
              <a:t>, https://</a:t>
            </a:r>
            <a:r>
              <a:rPr lang="en-AU" dirty="0" err="1"/>
              <a:t>unsplash.com</a:t>
            </a:r>
            <a:r>
              <a:rPr lang="en-AU" dirty="0"/>
              <a:t>/photos/</a:t>
            </a:r>
          </a:p>
          <a:p>
            <a:pPr algn="r">
              <a:defRPr sz="2000" b="0">
                <a:solidFill>
                  <a:srgbClr val="919191"/>
                </a:solidFill>
                <a:latin typeface="Montserrat Medium"/>
                <a:ea typeface="Montserrat Medium"/>
                <a:cs typeface="Montserrat Medium"/>
                <a:sym typeface="Montserrat Medium"/>
              </a:defRPr>
            </a:pPr>
            <a:r>
              <a:rPr lang="en-AU" dirty="0"/>
              <a:t>u2VPMFRrhGU</a:t>
            </a:r>
          </a:p>
        </p:txBody>
      </p:sp>
      <p:sp>
        <p:nvSpPr>
          <p:cNvPr id="81" name="Shape 160">
            <a:extLst>
              <a:ext uri="{FF2B5EF4-FFF2-40B4-BE49-F238E27FC236}">
                <a16:creationId xmlns:a16="http://schemas.microsoft.com/office/drawing/2014/main" id="{AC022D16-EE82-7947-A174-E275B762EF4C}"/>
              </a:ext>
            </a:extLst>
          </p:cNvPr>
          <p:cNvSpPr/>
          <p:nvPr/>
        </p:nvSpPr>
        <p:spPr>
          <a:xfrm>
            <a:off x="217876" y="10303123"/>
            <a:ext cx="3582665" cy="6381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flexible</a:t>
            </a:r>
            <a:r>
              <a:rPr dirty="0"/>
              <a:t>] </a:t>
            </a:r>
          </a:p>
        </p:txBody>
      </p:sp>
      <p:sp>
        <p:nvSpPr>
          <p:cNvPr id="82" name="Shape 164">
            <a:extLst>
              <a:ext uri="{FF2B5EF4-FFF2-40B4-BE49-F238E27FC236}">
                <a16:creationId xmlns:a16="http://schemas.microsoft.com/office/drawing/2014/main" id="{BD4381D9-EC23-F84E-8003-14081E847BFA}"/>
              </a:ext>
            </a:extLst>
          </p:cNvPr>
          <p:cNvSpPr/>
          <p:nvPr/>
        </p:nvSpPr>
        <p:spPr>
          <a:xfrm>
            <a:off x="16314812" y="10303123"/>
            <a:ext cx="3582665" cy="6381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30 mins</a:t>
            </a:r>
            <a:r>
              <a:rPr dirty="0"/>
              <a:t>] </a:t>
            </a:r>
          </a:p>
        </p:txBody>
      </p:sp>
      <p:sp>
        <p:nvSpPr>
          <p:cNvPr id="83" name="Shape 165">
            <a:extLst>
              <a:ext uri="{FF2B5EF4-FFF2-40B4-BE49-F238E27FC236}">
                <a16:creationId xmlns:a16="http://schemas.microsoft.com/office/drawing/2014/main" id="{40A2D7E3-3E4E-914B-BBF5-81267FA924F4}"/>
              </a:ext>
            </a:extLst>
          </p:cNvPr>
          <p:cNvSpPr/>
          <p:nvPr/>
        </p:nvSpPr>
        <p:spPr>
          <a:xfrm>
            <a:off x="19168060" y="10303123"/>
            <a:ext cx="4314942" cy="636712"/>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p>
            <a:pPr>
              <a:defRPr b="0">
                <a:solidFill>
                  <a:srgbClr val="FF2830"/>
                </a:solidFill>
                <a:latin typeface="Montserrat Medium"/>
                <a:ea typeface="Montserrat Medium"/>
                <a:cs typeface="Montserrat Medium"/>
                <a:sym typeface="Montserrat Medium"/>
              </a:defRPr>
            </a:pPr>
            <a:r>
              <a:rPr dirty="0"/>
              <a:t>[</a:t>
            </a:r>
            <a:r>
              <a:rPr lang="en-AU" dirty="0"/>
              <a:t>flexible</a:t>
            </a:r>
            <a:r>
              <a:rPr dirty="0"/>
              <a:t>] </a:t>
            </a:r>
          </a:p>
        </p:txBody>
      </p:sp>
      <p:sp>
        <p:nvSpPr>
          <p:cNvPr id="84" name="Shape 166">
            <a:extLst>
              <a:ext uri="{FF2B5EF4-FFF2-40B4-BE49-F238E27FC236}">
                <a16:creationId xmlns:a16="http://schemas.microsoft.com/office/drawing/2014/main" id="{73369FE2-734C-A340-9BB4-F74CF5447412}"/>
              </a:ext>
            </a:extLst>
          </p:cNvPr>
          <p:cNvSpPr/>
          <p:nvPr/>
        </p:nvSpPr>
        <p:spPr>
          <a:xfrm>
            <a:off x="3410644" y="10303123"/>
            <a:ext cx="3582665" cy="6381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lang="en-AU" dirty="0"/>
              <a:t>[20-30 mins</a:t>
            </a:r>
            <a:r>
              <a:rPr dirty="0"/>
              <a:t>] </a:t>
            </a:r>
          </a:p>
        </p:txBody>
      </p:sp>
      <p:sp>
        <p:nvSpPr>
          <p:cNvPr id="85" name="Shape 167">
            <a:extLst>
              <a:ext uri="{FF2B5EF4-FFF2-40B4-BE49-F238E27FC236}">
                <a16:creationId xmlns:a16="http://schemas.microsoft.com/office/drawing/2014/main" id="{E74435A3-FBD3-0C40-BC3A-97F93F172D1A}"/>
              </a:ext>
            </a:extLst>
          </p:cNvPr>
          <p:cNvSpPr/>
          <p:nvPr/>
        </p:nvSpPr>
        <p:spPr>
          <a:xfrm>
            <a:off x="6656650" y="10303123"/>
            <a:ext cx="3582665" cy="6381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5 mins</a:t>
            </a:r>
            <a:r>
              <a:rPr dirty="0"/>
              <a:t>] </a:t>
            </a:r>
          </a:p>
        </p:txBody>
      </p:sp>
      <p:sp>
        <p:nvSpPr>
          <p:cNvPr id="86" name="Shape 168">
            <a:extLst>
              <a:ext uri="{FF2B5EF4-FFF2-40B4-BE49-F238E27FC236}">
                <a16:creationId xmlns:a16="http://schemas.microsoft.com/office/drawing/2014/main" id="{EAB48A46-92BB-C340-A4CF-BEEC03B85D87}"/>
              </a:ext>
            </a:extLst>
          </p:cNvPr>
          <p:cNvSpPr/>
          <p:nvPr/>
        </p:nvSpPr>
        <p:spPr>
          <a:xfrm>
            <a:off x="9876037" y="10303123"/>
            <a:ext cx="3582665" cy="6381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20 mins</a:t>
            </a:r>
            <a:r>
              <a:rPr dirty="0"/>
              <a:t>] </a:t>
            </a:r>
          </a:p>
        </p:txBody>
      </p:sp>
      <p:sp>
        <p:nvSpPr>
          <p:cNvPr id="87" name="Shape 169">
            <a:extLst>
              <a:ext uri="{FF2B5EF4-FFF2-40B4-BE49-F238E27FC236}">
                <a16:creationId xmlns:a16="http://schemas.microsoft.com/office/drawing/2014/main" id="{F69E126D-F8BA-3C48-89C2-2BE1C411988B}"/>
              </a:ext>
            </a:extLst>
          </p:cNvPr>
          <p:cNvSpPr/>
          <p:nvPr/>
        </p:nvSpPr>
        <p:spPr>
          <a:xfrm>
            <a:off x="13095424" y="10303123"/>
            <a:ext cx="3582665" cy="6381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30 mins</a:t>
            </a:r>
            <a:r>
              <a:rPr dirty="0"/>
              <a:t>] </a:t>
            </a:r>
          </a:p>
        </p:txBody>
      </p:sp>
      <p:grpSp>
        <p:nvGrpSpPr>
          <p:cNvPr id="2" name="Group 1">
            <a:extLst>
              <a:ext uri="{FF2B5EF4-FFF2-40B4-BE49-F238E27FC236}">
                <a16:creationId xmlns:a16="http://schemas.microsoft.com/office/drawing/2014/main" id="{537B8C9A-BFA3-5941-86C5-DFC755D02121}"/>
              </a:ext>
            </a:extLst>
          </p:cNvPr>
          <p:cNvGrpSpPr/>
          <p:nvPr/>
        </p:nvGrpSpPr>
        <p:grpSpPr>
          <a:xfrm>
            <a:off x="1478213" y="-62841"/>
            <a:ext cx="20354865" cy="10296469"/>
            <a:chOff x="1478213" y="-62841"/>
            <a:chExt cx="20354865" cy="10296469"/>
          </a:xfrm>
        </p:grpSpPr>
        <p:sp>
          <p:nvSpPr>
            <p:cNvPr id="304" name="Shape 304"/>
            <p:cNvSpPr/>
            <p:nvPr/>
          </p:nvSpPr>
          <p:spPr>
            <a:xfrm rot="16200000">
              <a:off x="14734463" y="1317089"/>
              <a:ext cx="6120259" cy="336039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FFFFFF"/>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318" name="Shape 318"/>
            <p:cNvSpPr/>
            <p:nvPr/>
          </p:nvSpPr>
          <p:spPr>
            <a:xfrm>
              <a:off x="2479707" y="9714356"/>
              <a:ext cx="19139561" cy="1"/>
            </a:xfrm>
            <a:prstGeom prst="line">
              <a:avLst/>
            </a:prstGeom>
            <a:ln w="88900">
              <a:solidFill>
                <a:srgbClr val="000000"/>
              </a:solidFill>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319" name="Shape 319"/>
            <p:cNvSpPr/>
            <p:nvPr/>
          </p:nvSpPr>
          <p:spPr>
            <a:xfrm>
              <a:off x="1478213" y="9195086"/>
              <a:ext cx="1038542" cy="1038541"/>
            </a:xfrm>
            <a:prstGeom prst="ellipse">
              <a:avLst/>
            </a:prstGeom>
            <a:solidFill>
              <a:srgbClr val="C0C0C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1</a:t>
              </a:r>
            </a:p>
          </p:txBody>
        </p:sp>
        <p:sp>
          <p:nvSpPr>
            <p:cNvPr id="320" name="Shape 320"/>
            <p:cNvSpPr/>
            <p:nvPr/>
          </p:nvSpPr>
          <p:spPr>
            <a:xfrm>
              <a:off x="20794536" y="9195086"/>
              <a:ext cx="1038542" cy="1038541"/>
            </a:xfrm>
            <a:prstGeom prst="ellipse">
              <a:avLst/>
            </a:prstGeom>
            <a:solidFill>
              <a:srgbClr val="C0C0C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7</a:t>
              </a:r>
            </a:p>
          </p:txBody>
        </p:sp>
        <p:sp>
          <p:nvSpPr>
            <p:cNvPr id="321" name="Shape 321"/>
            <p:cNvSpPr/>
            <p:nvPr/>
          </p:nvSpPr>
          <p:spPr>
            <a:xfrm>
              <a:off x="4697601" y="9195086"/>
              <a:ext cx="1038541" cy="1038541"/>
            </a:xfrm>
            <a:prstGeom prst="ellipse">
              <a:avLst/>
            </a:prstGeom>
            <a:solidFill>
              <a:srgbClr val="C0C0C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2</a:t>
              </a:r>
            </a:p>
          </p:txBody>
        </p:sp>
        <p:sp>
          <p:nvSpPr>
            <p:cNvPr id="322" name="Shape 322"/>
            <p:cNvSpPr/>
            <p:nvPr/>
          </p:nvSpPr>
          <p:spPr>
            <a:xfrm>
              <a:off x="7916988" y="9195086"/>
              <a:ext cx="1038541" cy="1038541"/>
            </a:xfrm>
            <a:prstGeom prst="ellipse">
              <a:avLst/>
            </a:prstGeom>
            <a:solidFill>
              <a:srgbClr val="C0C0C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3</a:t>
              </a:r>
            </a:p>
          </p:txBody>
        </p:sp>
        <p:sp>
          <p:nvSpPr>
            <p:cNvPr id="323" name="Shape 323"/>
            <p:cNvSpPr/>
            <p:nvPr/>
          </p:nvSpPr>
          <p:spPr>
            <a:xfrm>
              <a:off x="11136375" y="9195086"/>
              <a:ext cx="1038541" cy="1038541"/>
            </a:xfrm>
            <a:prstGeom prst="ellipse">
              <a:avLst/>
            </a:prstGeom>
            <a:solidFill>
              <a:srgbClr val="C0C0C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4</a:t>
              </a:r>
            </a:p>
          </p:txBody>
        </p:sp>
        <p:sp>
          <p:nvSpPr>
            <p:cNvPr id="324" name="Shape 324"/>
            <p:cNvSpPr/>
            <p:nvPr/>
          </p:nvSpPr>
          <p:spPr>
            <a:xfrm>
              <a:off x="14355762" y="9195086"/>
              <a:ext cx="1038541" cy="1038541"/>
            </a:xfrm>
            <a:prstGeom prst="ellipse">
              <a:avLst/>
            </a:prstGeom>
            <a:solidFill>
              <a:srgbClr val="C0C0C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5</a:t>
              </a:r>
            </a:p>
          </p:txBody>
        </p:sp>
        <p:sp>
          <p:nvSpPr>
            <p:cNvPr id="328" name="Shape 328"/>
            <p:cNvSpPr/>
            <p:nvPr/>
          </p:nvSpPr>
          <p:spPr>
            <a:xfrm>
              <a:off x="17575150" y="9195086"/>
              <a:ext cx="1038541" cy="1038542"/>
            </a:xfrm>
            <a:prstGeom prst="ellipse">
              <a:avLst/>
            </a:prstGeom>
            <a:solidFill>
              <a:srgbClr val="DB5C56"/>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6</a:t>
              </a:r>
            </a:p>
          </p:txBody>
        </p:sp>
      </p:grpSp>
      <p:sp>
        <p:nvSpPr>
          <p:cNvPr id="327" name="Shape 327"/>
          <p:cNvSpPr/>
          <p:nvPr/>
        </p:nvSpPr>
        <p:spPr>
          <a:xfrm>
            <a:off x="16250539" y="10987347"/>
            <a:ext cx="3687764" cy="2235201"/>
          </a:xfrm>
          <a:custGeom>
            <a:avLst/>
            <a:gdLst/>
            <a:ahLst/>
            <a:cxnLst>
              <a:cxn ang="0">
                <a:pos x="wd2" y="hd2"/>
              </a:cxn>
              <a:cxn ang="5400000">
                <a:pos x="wd2" y="hd2"/>
              </a:cxn>
              <a:cxn ang="10800000">
                <a:pos x="wd2" y="hd2"/>
              </a:cxn>
              <a:cxn ang="16200000">
                <a:pos x="wd2" y="hd2"/>
              </a:cxn>
            </a:cxnLst>
            <a:rect l="0" t="0" r="r" b="b"/>
            <a:pathLst>
              <a:path w="21600" h="21600" extrusionOk="0">
                <a:moveTo>
                  <a:pt x="10902" y="0"/>
                </a:moveTo>
                <a:lnTo>
                  <a:pt x="8659" y="4150"/>
                </a:lnTo>
                <a:lnTo>
                  <a:pt x="1492" y="4150"/>
                </a:lnTo>
                <a:cubicBezTo>
                  <a:pt x="668" y="4150"/>
                  <a:pt x="0" y="5252"/>
                  <a:pt x="0" y="6612"/>
                </a:cubicBezTo>
                <a:lnTo>
                  <a:pt x="0" y="19138"/>
                </a:lnTo>
                <a:cubicBezTo>
                  <a:pt x="0" y="20498"/>
                  <a:pt x="668" y="21600"/>
                  <a:pt x="1492" y="21600"/>
                </a:cubicBezTo>
                <a:lnTo>
                  <a:pt x="20108" y="21600"/>
                </a:lnTo>
                <a:cubicBezTo>
                  <a:pt x="20932" y="21600"/>
                  <a:pt x="21600" y="20498"/>
                  <a:pt x="21600" y="19138"/>
                </a:cubicBezTo>
                <a:lnTo>
                  <a:pt x="21600" y="6612"/>
                </a:lnTo>
                <a:cubicBezTo>
                  <a:pt x="21600" y="5252"/>
                  <a:pt x="20932" y="4150"/>
                  <a:pt x="20108" y="4150"/>
                </a:cubicBezTo>
                <a:lnTo>
                  <a:pt x="13143" y="4150"/>
                </a:lnTo>
                <a:lnTo>
                  <a:pt x="10902" y="0"/>
                </a:lnTo>
                <a:close/>
              </a:path>
            </a:pathLst>
          </a:custGeom>
          <a:solidFill>
            <a:srgbClr val="EE515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3000" b="0">
                <a:solidFill>
                  <a:srgbClr val="FFFFFF"/>
                </a:solidFill>
                <a:latin typeface="Montserrat Medium"/>
                <a:ea typeface="Montserrat Medium"/>
                <a:cs typeface="Montserrat Medium"/>
                <a:sym typeface="Montserrat Medium"/>
              </a:defRPr>
            </a:lvl1pPr>
          </a:lstStyle>
          <a:p>
            <a:r>
              <a:t>Lorum ipsum dolor sit amet</a:t>
            </a:r>
          </a:p>
        </p:txBody>
      </p:sp>
      <p:grpSp>
        <p:nvGrpSpPr>
          <p:cNvPr id="41" name="Group 40">
            <a:extLst>
              <a:ext uri="{FF2B5EF4-FFF2-40B4-BE49-F238E27FC236}">
                <a16:creationId xmlns:a16="http://schemas.microsoft.com/office/drawing/2014/main" id="{B253E530-55A7-5C40-9A30-620B16280182}"/>
              </a:ext>
            </a:extLst>
          </p:cNvPr>
          <p:cNvGrpSpPr/>
          <p:nvPr/>
        </p:nvGrpSpPr>
        <p:grpSpPr>
          <a:xfrm>
            <a:off x="369845" y="-539579"/>
            <a:ext cx="24364294" cy="10773207"/>
            <a:chOff x="369845" y="-539579"/>
            <a:chExt cx="24364294" cy="10773207"/>
          </a:xfrm>
        </p:grpSpPr>
        <p:sp>
          <p:nvSpPr>
            <p:cNvPr id="42" name="Shape 139">
              <a:extLst>
                <a:ext uri="{FF2B5EF4-FFF2-40B4-BE49-F238E27FC236}">
                  <a16:creationId xmlns:a16="http://schemas.microsoft.com/office/drawing/2014/main" id="{47FE9173-A09C-3949-9E74-D5DB41663530}"/>
                </a:ext>
              </a:extLst>
            </p:cNvPr>
            <p:cNvSpPr/>
            <p:nvPr/>
          </p:nvSpPr>
          <p:spPr>
            <a:xfrm rot="16200000">
              <a:off x="14734463" y="1317089"/>
              <a:ext cx="6120259" cy="336039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FFFFFF"/>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45" name="Shape 142">
              <a:extLst>
                <a:ext uri="{FF2B5EF4-FFF2-40B4-BE49-F238E27FC236}">
                  <a16:creationId xmlns:a16="http://schemas.microsoft.com/office/drawing/2014/main" id="{51FAB1B7-CF9E-4044-AB8F-D684BD0CE83E}"/>
                </a:ext>
              </a:extLst>
            </p:cNvPr>
            <p:cNvSpPr/>
            <p:nvPr/>
          </p:nvSpPr>
          <p:spPr>
            <a:xfrm>
              <a:off x="19483442" y="-539579"/>
              <a:ext cx="5250697" cy="260706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p>
              <a:pPr lvl="3" algn="l" defTabSz="642937">
                <a:lnSpc>
                  <a:spcPts val="24800"/>
                </a:lnSpc>
                <a:defRPr sz="7000" b="0" spc="-140">
                  <a:solidFill>
                    <a:srgbClr val="FFFFFF"/>
                  </a:solidFill>
                  <a:latin typeface="Montserrat Bold"/>
                  <a:ea typeface="Montserrat Bold"/>
                  <a:cs typeface="Montserrat Bold"/>
                  <a:sym typeface="Montserrat Bold"/>
                </a:defRPr>
              </a:pPr>
              <a:r>
                <a:rPr dirty="0"/>
                <a:t>PAGE </a:t>
              </a:r>
              <a:r>
                <a:rPr lang="en-AU" dirty="0"/>
                <a:t>48</a:t>
              </a:r>
              <a:endParaRPr dirty="0"/>
            </a:p>
          </p:txBody>
        </p:sp>
        <p:sp>
          <p:nvSpPr>
            <p:cNvPr id="52" name="Shape 149">
              <a:extLst>
                <a:ext uri="{FF2B5EF4-FFF2-40B4-BE49-F238E27FC236}">
                  <a16:creationId xmlns:a16="http://schemas.microsoft.com/office/drawing/2014/main" id="{28033F71-CDC5-1340-B7BB-9D0BD4425116}"/>
                </a:ext>
              </a:extLst>
            </p:cNvPr>
            <p:cNvSpPr/>
            <p:nvPr/>
          </p:nvSpPr>
          <p:spPr>
            <a:xfrm>
              <a:off x="20414752" y="3320330"/>
              <a:ext cx="3807130" cy="1990929"/>
            </a:xfrm>
            <a:prstGeom prst="rect">
              <a:avLst/>
            </a:prstGeom>
            <a:ln w="12700">
              <a:miter lim="400000"/>
            </a:ln>
            <a:extLst>
              <a:ext uri="{C572A759-6A51-4108-AA02-DFA0A04FC94B}">
                <ma14:wrappingTextBoxFlag xmlns:ma14="http://schemas.microsoft.com/office/mac/drawingml/2011/main" xmlns="" val="1"/>
              </a:ext>
            </a:extLst>
          </p:spPr>
          <p:txBody>
            <a:bodyPr wrap="none" lIns="71437" tIns="71437" rIns="71437" bIns="71437" anchor="ctr">
              <a:spAutoFit/>
            </a:bodyPr>
            <a:lstStyle/>
            <a:p>
              <a:pPr marR="254000" algn="r">
                <a:defRPr sz="3000" b="0">
                  <a:solidFill>
                    <a:srgbClr val="FFFFFF"/>
                  </a:solidFill>
                  <a:latin typeface="Montserrat Bold"/>
                  <a:ea typeface="Montserrat Bold"/>
                  <a:cs typeface="Montserrat Bold"/>
                  <a:sym typeface="Montserrat Bold"/>
                </a:defRPr>
              </a:pPr>
              <a:r>
                <a:rPr lang="en-AU" sz="2400" dirty="0"/>
                <a:t>YOU WILL NEED</a:t>
              </a:r>
            </a:p>
            <a:p>
              <a:pPr marR="254000" algn="r">
                <a:defRPr sz="3000" b="0">
                  <a:solidFill>
                    <a:srgbClr val="FFFFFF"/>
                  </a:solidFill>
                  <a:latin typeface="Montserrat Bold"/>
                  <a:ea typeface="Montserrat Bold"/>
                  <a:cs typeface="Montserrat Bold"/>
                  <a:sym typeface="Montserrat Bold"/>
                </a:defRPr>
              </a:pPr>
              <a:r>
                <a:rPr lang="en-AU" sz="2400" dirty="0"/>
                <a:t>3-4 participants, 1-2</a:t>
              </a:r>
            </a:p>
            <a:p>
              <a:pPr marR="254000" algn="r">
                <a:defRPr sz="3000" b="0">
                  <a:solidFill>
                    <a:srgbClr val="FFFFFF"/>
                  </a:solidFill>
                  <a:latin typeface="Montserrat Bold"/>
                  <a:ea typeface="Montserrat Bold"/>
                  <a:cs typeface="Montserrat Bold"/>
                  <a:sym typeface="Montserrat Bold"/>
                </a:defRPr>
              </a:pPr>
              <a:r>
                <a:rPr lang="en-AU" sz="2400" dirty="0"/>
                <a:t>facilitators, scissors,</a:t>
              </a:r>
            </a:p>
            <a:p>
              <a:pPr marR="254000" algn="r">
                <a:defRPr sz="3000" b="0">
                  <a:solidFill>
                    <a:srgbClr val="FFFFFF"/>
                  </a:solidFill>
                  <a:latin typeface="Montserrat Bold"/>
                  <a:ea typeface="Montserrat Bold"/>
                  <a:cs typeface="Montserrat Bold"/>
                  <a:sym typeface="Montserrat Bold"/>
                </a:defRPr>
              </a:pPr>
              <a:r>
                <a:rPr lang="en-AU" sz="2400" dirty="0"/>
                <a:t>glue, pens, recording</a:t>
              </a:r>
            </a:p>
            <a:p>
              <a:pPr marR="254000" algn="r">
                <a:defRPr sz="3000" b="0">
                  <a:solidFill>
                    <a:srgbClr val="FFFFFF"/>
                  </a:solidFill>
                  <a:latin typeface="Montserrat Bold"/>
                  <a:ea typeface="Montserrat Bold"/>
                  <a:cs typeface="Montserrat Bold"/>
                  <a:sym typeface="Montserrat Bold"/>
                </a:defRPr>
              </a:pPr>
              <a:r>
                <a:rPr lang="en-AU" sz="2400" dirty="0"/>
                <a:t>equipment</a:t>
              </a:r>
              <a:endParaRPr sz="2400" dirty="0">
                <a:latin typeface="Montserrat Medium"/>
                <a:ea typeface="Montserrat Medium"/>
                <a:cs typeface="Montserrat Medium"/>
                <a:sym typeface="Montserrat Medium"/>
              </a:endParaRPr>
            </a:p>
          </p:txBody>
        </p:sp>
        <p:sp>
          <p:nvSpPr>
            <p:cNvPr id="55" name="Shape 152">
              <a:extLst>
                <a:ext uri="{FF2B5EF4-FFF2-40B4-BE49-F238E27FC236}">
                  <a16:creationId xmlns:a16="http://schemas.microsoft.com/office/drawing/2014/main" id="{B9476B07-9638-604A-A256-73BC9D1766BE}"/>
                </a:ext>
              </a:extLst>
            </p:cNvPr>
            <p:cNvSpPr/>
            <p:nvPr/>
          </p:nvSpPr>
          <p:spPr>
            <a:xfrm>
              <a:off x="369845" y="1408182"/>
              <a:ext cx="9959066" cy="3931013"/>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p>
              <a:pPr lvl="3" algn="l" defTabSz="642937">
                <a:lnSpc>
                  <a:spcPts val="35600"/>
                </a:lnSpc>
                <a:defRPr sz="15000" b="0" spc="-300">
                  <a:solidFill>
                    <a:srgbClr val="FFFFFF"/>
                  </a:solidFill>
                  <a:latin typeface="Montserrat Bold"/>
                  <a:ea typeface="Montserrat Bold"/>
                  <a:cs typeface="Montserrat Bold"/>
                  <a:sym typeface="Montserrat Bold"/>
                </a:defRPr>
              </a:pPr>
              <a:endParaRPr sz="16000" spc="-319" dirty="0"/>
            </a:p>
          </p:txBody>
        </p:sp>
        <p:sp>
          <p:nvSpPr>
            <p:cNvPr id="56" name="Shape 153">
              <a:extLst>
                <a:ext uri="{FF2B5EF4-FFF2-40B4-BE49-F238E27FC236}">
                  <a16:creationId xmlns:a16="http://schemas.microsoft.com/office/drawing/2014/main" id="{D1A7B865-FBD5-9D48-AF29-AA2AFFB534C0}"/>
                </a:ext>
              </a:extLst>
            </p:cNvPr>
            <p:cNvSpPr/>
            <p:nvPr/>
          </p:nvSpPr>
          <p:spPr>
            <a:xfrm>
              <a:off x="2479707" y="9714356"/>
              <a:ext cx="19139561" cy="1"/>
            </a:xfrm>
            <a:prstGeom prst="line">
              <a:avLst/>
            </a:prstGeom>
            <a:ln w="88900">
              <a:solidFill>
                <a:srgbClr val="000000"/>
              </a:solidFill>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57" name="Shape 154">
              <a:extLst>
                <a:ext uri="{FF2B5EF4-FFF2-40B4-BE49-F238E27FC236}">
                  <a16:creationId xmlns:a16="http://schemas.microsoft.com/office/drawing/2014/main" id="{C7184EC2-FC47-574F-92C3-5D72A9F8A53A}"/>
                </a:ext>
              </a:extLst>
            </p:cNvPr>
            <p:cNvSpPr/>
            <p:nvPr/>
          </p:nvSpPr>
          <p:spPr>
            <a:xfrm>
              <a:off x="1478213" y="9195086"/>
              <a:ext cx="1038542" cy="1038541"/>
            </a:xfrm>
            <a:prstGeom prst="ellipse">
              <a:avLst/>
            </a:prstGeom>
            <a:solidFill>
              <a:srgbClr val="C0C0C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1</a:t>
              </a:r>
            </a:p>
          </p:txBody>
        </p:sp>
        <p:sp>
          <p:nvSpPr>
            <p:cNvPr id="58" name="Shape 155">
              <a:extLst>
                <a:ext uri="{FF2B5EF4-FFF2-40B4-BE49-F238E27FC236}">
                  <a16:creationId xmlns:a16="http://schemas.microsoft.com/office/drawing/2014/main" id="{748CF284-EE5F-C548-B942-19507F744750}"/>
                </a:ext>
              </a:extLst>
            </p:cNvPr>
            <p:cNvSpPr/>
            <p:nvPr/>
          </p:nvSpPr>
          <p:spPr>
            <a:xfrm>
              <a:off x="20794536" y="9195086"/>
              <a:ext cx="1038542" cy="1038541"/>
            </a:xfrm>
            <a:prstGeom prst="ellipse">
              <a:avLst/>
            </a:prstGeom>
            <a:solidFill>
              <a:srgbClr val="C0C0C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7</a:t>
              </a:r>
            </a:p>
          </p:txBody>
        </p:sp>
        <p:sp>
          <p:nvSpPr>
            <p:cNvPr id="59" name="Shape 156">
              <a:extLst>
                <a:ext uri="{FF2B5EF4-FFF2-40B4-BE49-F238E27FC236}">
                  <a16:creationId xmlns:a16="http://schemas.microsoft.com/office/drawing/2014/main" id="{2338CF58-8A76-6445-8CDF-04424CC6F2ED}"/>
                </a:ext>
              </a:extLst>
            </p:cNvPr>
            <p:cNvSpPr/>
            <p:nvPr/>
          </p:nvSpPr>
          <p:spPr>
            <a:xfrm>
              <a:off x="4697601" y="9195086"/>
              <a:ext cx="1038541" cy="1038541"/>
            </a:xfrm>
            <a:prstGeom prst="ellipse">
              <a:avLst/>
            </a:prstGeom>
            <a:solidFill>
              <a:srgbClr val="C0C0C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2</a:t>
              </a:r>
            </a:p>
          </p:txBody>
        </p:sp>
        <p:sp>
          <p:nvSpPr>
            <p:cNvPr id="60" name="Shape 157">
              <a:extLst>
                <a:ext uri="{FF2B5EF4-FFF2-40B4-BE49-F238E27FC236}">
                  <a16:creationId xmlns:a16="http://schemas.microsoft.com/office/drawing/2014/main" id="{0CB69E1C-0CAC-BF47-A515-FFE9006D2AF0}"/>
                </a:ext>
              </a:extLst>
            </p:cNvPr>
            <p:cNvSpPr/>
            <p:nvPr/>
          </p:nvSpPr>
          <p:spPr>
            <a:xfrm>
              <a:off x="7916988" y="9195086"/>
              <a:ext cx="1038541" cy="1038541"/>
            </a:xfrm>
            <a:prstGeom prst="ellipse">
              <a:avLst/>
            </a:prstGeom>
            <a:solidFill>
              <a:srgbClr val="C0C0C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3</a:t>
              </a:r>
            </a:p>
          </p:txBody>
        </p:sp>
        <p:sp>
          <p:nvSpPr>
            <p:cNvPr id="61" name="Shape 158">
              <a:extLst>
                <a:ext uri="{FF2B5EF4-FFF2-40B4-BE49-F238E27FC236}">
                  <a16:creationId xmlns:a16="http://schemas.microsoft.com/office/drawing/2014/main" id="{90D3C91C-EBA2-FB40-8D09-BA489869922F}"/>
                </a:ext>
              </a:extLst>
            </p:cNvPr>
            <p:cNvSpPr/>
            <p:nvPr/>
          </p:nvSpPr>
          <p:spPr>
            <a:xfrm>
              <a:off x="11136375" y="9195086"/>
              <a:ext cx="1038541" cy="1038541"/>
            </a:xfrm>
            <a:prstGeom prst="ellipse">
              <a:avLst/>
            </a:prstGeom>
            <a:solidFill>
              <a:srgbClr val="C0C0C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4</a:t>
              </a:r>
            </a:p>
          </p:txBody>
        </p:sp>
        <p:sp>
          <p:nvSpPr>
            <p:cNvPr id="62" name="Shape 159">
              <a:extLst>
                <a:ext uri="{FF2B5EF4-FFF2-40B4-BE49-F238E27FC236}">
                  <a16:creationId xmlns:a16="http://schemas.microsoft.com/office/drawing/2014/main" id="{84229022-2FBA-D540-AA2B-5000858F9DAE}"/>
                </a:ext>
              </a:extLst>
            </p:cNvPr>
            <p:cNvSpPr/>
            <p:nvPr/>
          </p:nvSpPr>
          <p:spPr>
            <a:xfrm>
              <a:off x="14355762" y="9195086"/>
              <a:ext cx="1038541" cy="1038541"/>
            </a:xfrm>
            <a:prstGeom prst="ellipse">
              <a:avLst/>
            </a:prstGeom>
            <a:solidFill>
              <a:srgbClr val="C0C0C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5</a:t>
              </a:r>
            </a:p>
          </p:txBody>
        </p:sp>
        <p:sp>
          <p:nvSpPr>
            <p:cNvPr id="64" name="Shape 163">
              <a:extLst>
                <a:ext uri="{FF2B5EF4-FFF2-40B4-BE49-F238E27FC236}">
                  <a16:creationId xmlns:a16="http://schemas.microsoft.com/office/drawing/2014/main" id="{BD89E168-EF69-0349-975A-3293B2B20064}"/>
                </a:ext>
              </a:extLst>
            </p:cNvPr>
            <p:cNvSpPr/>
            <p:nvPr/>
          </p:nvSpPr>
          <p:spPr>
            <a:xfrm>
              <a:off x="17575150" y="9195086"/>
              <a:ext cx="1038541" cy="1038542"/>
            </a:xfrm>
            <a:prstGeom prst="ellipse">
              <a:avLst/>
            </a:prstGeom>
            <a:solidFill>
              <a:srgbClr val="DC5C56"/>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6</a:t>
              </a:r>
            </a:p>
          </p:txBody>
        </p:sp>
      </p:grpSp>
      <p:pic>
        <p:nvPicPr>
          <p:cNvPr id="39" name="Picture 38">
            <a:extLst>
              <a:ext uri="{FF2B5EF4-FFF2-40B4-BE49-F238E27FC236}">
                <a16:creationId xmlns:a16="http://schemas.microsoft.com/office/drawing/2014/main" id="{08D7C73C-CB53-954D-B2BE-C1B2CA60CD5D}"/>
              </a:ext>
            </a:extLst>
          </p:cNvPr>
          <p:cNvPicPr>
            <a:picLocks noChangeAspect="1"/>
          </p:cNvPicPr>
          <p:nvPr/>
        </p:nvPicPr>
        <p:blipFill>
          <a:blip r:embed="rId2"/>
          <a:stretch>
            <a:fillRect/>
          </a:stretch>
        </p:blipFill>
        <p:spPr>
          <a:xfrm>
            <a:off x="-73537" y="-14525"/>
            <a:ext cx="19548329" cy="6007100"/>
          </a:xfrm>
          <a:prstGeom prst="rect">
            <a:avLst/>
          </a:prstGeom>
        </p:spPr>
      </p:pic>
      <p:grpSp>
        <p:nvGrpSpPr>
          <p:cNvPr id="40" name="Group 39">
            <a:extLst>
              <a:ext uri="{FF2B5EF4-FFF2-40B4-BE49-F238E27FC236}">
                <a16:creationId xmlns:a16="http://schemas.microsoft.com/office/drawing/2014/main" id="{C7DE663E-4B2C-454A-BCE1-4CA07E9A974C}"/>
              </a:ext>
            </a:extLst>
          </p:cNvPr>
          <p:cNvGrpSpPr/>
          <p:nvPr/>
        </p:nvGrpSpPr>
        <p:grpSpPr>
          <a:xfrm>
            <a:off x="-110395" y="-1039931"/>
            <a:ext cx="24844535" cy="11273558"/>
            <a:chOff x="-110395" y="-1039931"/>
            <a:chExt cx="24844535" cy="11273558"/>
          </a:xfrm>
        </p:grpSpPr>
        <p:sp>
          <p:nvSpPr>
            <p:cNvPr id="46" name="Shape 139">
              <a:extLst>
                <a:ext uri="{FF2B5EF4-FFF2-40B4-BE49-F238E27FC236}">
                  <a16:creationId xmlns:a16="http://schemas.microsoft.com/office/drawing/2014/main" id="{FCCDBA65-1FEE-9947-9F85-054142336E55}"/>
                </a:ext>
              </a:extLst>
            </p:cNvPr>
            <p:cNvSpPr/>
            <p:nvPr/>
          </p:nvSpPr>
          <p:spPr>
            <a:xfrm rot="16200000">
              <a:off x="14734463" y="1317089"/>
              <a:ext cx="6120259" cy="336039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FFFFFF"/>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47" name="Shape 140">
              <a:extLst>
                <a:ext uri="{FF2B5EF4-FFF2-40B4-BE49-F238E27FC236}">
                  <a16:creationId xmlns:a16="http://schemas.microsoft.com/office/drawing/2014/main" id="{207314CB-8417-FD41-A13E-01CDAE1B534A}"/>
                </a:ext>
              </a:extLst>
            </p:cNvPr>
            <p:cNvSpPr/>
            <p:nvPr/>
          </p:nvSpPr>
          <p:spPr>
            <a:xfrm rot="16200000">
              <a:off x="17562253" y="615600"/>
              <a:ext cx="3063687" cy="16821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48" name="Shape 141">
              <a:extLst>
                <a:ext uri="{FF2B5EF4-FFF2-40B4-BE49-F238E27FC236}">
                  <a16:creationId xmlns:a16="http://schemas.microsoft.com/office/drawing/2014/main" id="{FC1E050E-D7DD-794E-8264-55DADC664DF7}"/>
                </a:ext>
              </a:extLst>
            </p:cNvPr>
            <p:cNvSpPr/>
            <p:nvPr/>
          </p:nvSpPr>
          <p:spPr>
            <a:xfrm>
              <a:off x="19899076" y="-60452"/>
              <a:ext cx="4496226" cy="3047293"/>
            </a:xfrm>
            <a:prstGeom prst="rect">
              <a:avLst/>
            </a:pr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53" name="Shape 142">
              <a:extLst>
                <a:ext uri="{FF2B5EF4-FFF2-40B4-BE49-F238E27FC236}">
                  <a16:creationId xmlns:a16="http://schemas.microsoft.com/office/drawing/2014/main" id="{ED9EC78A-8248-6944-9F25-C285743559C6}"/>
                </a:ext>
              </a:extLst>
            </p:cNvPr>
            <p:cNvSpPr/>
            <p:nvPr/>
          </p:nvSpPr>
          <p:spPr>
            <a:xfrm>
              <a:off x="18613692" y="-539579"/>
              <a:ext cx="6120448" cy="2607060"/>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nchor="ctr">
              <a:spAutoFit/>
            </a:bodyPr>
            <a:lstStyle/>
            <a:p>
              <a:pPr lvl="3" algn="l" defTabSz="642937">
                <a:lnSpc>
                  <a:spcPts val="24800"/>
                </a:lnSpc>
                <a:defRPr sz="7000" b="0" spc="-140">
                  <a:solidFill>
                    <a:srgbClr val="FFFFFF"/>
                  </a:solidFill>
                  <a:latin typeface="Montserrat Bold"/>
                  <a:ea typeface="Montserrat Bold"/>
                  <a:cs typeface="Montserrat Bold"/>
                  <a:sym typeface="Montserrat Bold"/>
                </a:defRPr>
              </a:pPr>
              <a:r>
                <a:rPr lang="en-AU" dirty="0"/>
                <a:t>  </a:t>
              </a:r>
              <a:r>
                <a:rPr dirty="0"/>
                <a:t>PAGE </a:t>
              </a:r>
              <a:r>
                <a:rPr lang="en-AU" dirty="0"/>
                <a:t>98</a:t>
              </a:r>
              <a:endParaRPr dirty="0"/>
            </a:p>
          </p:txBody>
        </p:sp>
        <p:sp>
          <p:nvSpPr>
            <p:cNvPr id="54" name="Shape 143">
              <a:extLst>
                <a:ext uri="{FF2B5EF4-FFF2-40B4-BE49-F238E27FC236}">
                  <a16:creationId xmlns:a16="http://schemas.microsoft.com/office/drawing/2014/main" id="{C30F0BE7-D61E-9B4B-B62D-1C19ACAE9C80}"/>
                </a:ext>
              </a:extLst>
            </p:cNvPr>
            <p:cNvSpPr/>
            <p:nvPr/>
          </p:nvSpPr>
          <p:spPr>
            <a:xfrm>
              <a:off x="-110395" y="609796"/>
              <a:ext cx="12005529" cy="2321715"/>
            </a:xfrm>
            <a:prstGeom prst="rect">
              <a:avLst/>
            </a:prstGeom>
            <a:solidFill>
              <a:srgbClr val="EE5150"/>
            </a:solidFill>
            <a:ln w="12700">
              <a:miter lim="400000"/>
            </a:ln>
          </p:spPr>
          <p:txBody>
            <a:bodyPr lIns="0" tIns="0" rIns="0" bIns="0" anchor="ctr"/>
            <a:lstStyle/>
            <a:p>
              <a:pPr lvl="3" algn="l" defTabSz="642937">
                <a:lnSpc>
                  <a:spcPts val="27900"/>
                </a:lnSpc>
                <a:defRPr sz="9600">
                  <a:solidFill>
                    <a:srgbClr val="FFFFFF"/>
                  </a:solidFill>
                  <a:latin typeface="Tw Cen MT"/>
                  <a:ea typeface="Tw Cen MT"/>
                  <a:cs typeface="Tw Cen MT"/>
                  <a:sym typeface="Tw Cen MT"/>
                </a:defRPr>
              </a:pPr>
              <a:endParaRPr/>
            </a:p>
          </p:txBody>
        </p:sp>
        <p:sp>
          <p:nvSpPr>
            <p:cNvPr id="63" name="Shape 144">
              <a:extLst>
                <a:ext uri="{FF2B5EF4-FFF2-40B4-BE49-F238E27FC236}">
                  <a16:creationId xmlns:a16="http://schemas.microsoft.com/office/drawing/2014/main" id="{1A535A4E-4D32-D04F-A3D1-3D5AC8C63F12}"/>
                </a:ext>
              </a:extLst>
            </p:cNvPr>
            <p:cNvSpPr/>
            <p:nvPr/>
          </p:nvSpPr>
          <p:spPr>
            <a:xfrm rot="5400000">
              <a:off x="11368800" y="1134957"/>
              <a:ext cx="2321715" cy="127139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65" name="Shape 145">
              <a:extLst>
                <a:ext uri="{FF2B5EF4-FFF2-40B4-BE49-F238E27FC236}">
                  <a16:creationId xmlns:a16="http://schemas.microsoft.com/office/drawing/2014/main" id="{00212800-8307-2846-A5F8-E33CC8B99464}"/>
                </a:ext>
              </a:extLst>
            </p:cNvPr>
            <p:cNvSpPr/>
            <p:nvPr/>
          </p:nvSpPr>
          <p:spPr>
            <a:xfrm>
              <a:off x="385152" y="-1039931"/>
              <a:ext cx="9610201" cy="3931013"/>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p>
              <a:pPr lvl="3" algn="l" defTabSz="642937">
                <a:lnSpc>
                  <a:spcPts val="35600"/>
                </a:lnSpc>
                <a:defRPr sz="15000" b="0" spc="-300">
                  <a:solidFill>
                    <a:srgbClr val="FFFFFF"/>
                  </a:solidFill>
                  <a:latin typeface="Montserrat Bold"/>
                  <a:ea typeface="Montserrat Bold"/>
                  <a:cs typeface="Montserrat Bold"/>
                  <a:sym typeface="Montserrat Bold"/>
                </a:defRPr>
              </a:pPr>
              <a:r>
                <a:rPr lang="en-AU" sz="16000" spc="-319" dirty="0"/>
                <a:t>Local</a:t>
              </a:r>
              <a:endParaRPr sz="16000" spc="-319" dirty="0"/>
            </a:p>
          </p:txBody>
        </p:sp>
        <p:sp>
          <p:nvSpPr>
            <p:cNvPr id="66" name="Shape 146">
              <a:extLst>
                <a:ext uri="{FF2B5EF4-FFF2-40B4-BE49-F238E27FC236}">
                  <a16:creationId xmlns:a16="http://schemas.microsoft.com/office/drawing/2014/main" id="{9BFB97C1-9C8B-8841-AEB7-2FCC1F024911}"/>
                </a:ext>
              </a:extLst>
            </p:cNvPr>
            <p:cNvSpPr/>
            <p:nvPr/>
          </p:nvSpPr>
          <p:spPr>
            <a:xfrm>
              <a:off x="1334644" y="6636377"/>
              <a:ext cx="21354888" cy="2114039"/>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lgn="l">
                <a:defRPr b="0">
                  <a:latin typeface="Montserrat Medium"/>
                  <a:ea typeface="Montserrat Medium"/>
                  <a:cs typeface="Montserrat Medium"/>
                  <a:sym typeface="Montserrat Medium"/>
                </a:defRPr>
              </a:lvl1pPr>
            </a:lstStyle>
            <a:p>
              <a:r>
                <a:rPr lang="en-AU" dirty="0"/>
                <a:t>In this exercise, you will observe two spaces, and plot your observations using the template on the companion website to reveal the unique aspects that the spaces present. If you wish, you can follow the ‘Future Campus’ brief (p.208).</a:t>
              </a:r>
            </a:p>
            <a:p>
              <a:endParaRPr dirty="0"/>
            </a:p>
          </p:txBody>
        </p:sp>
        <p:sp>
          <p:nvSpPr>
            <p:cNvPr id="67" name="Shape 147">
              <a:extLst>
                <a:ext uri="{FF2B5EF4-FFF2-40B4-BE49-F238E27FC236}">
                  <a16:creationId xmlns:a16="http://schemas.microsoft.com/office/drawing/2014/main" id="{8B7218F4-DA7B-D24E-9471-5FAAAA281B63}"/>
                </a:ext>
              </a:extLst>
            </p:cNvPr>
            <p:cNvSpPr/>
            <p:nvPr/>
          </p:nvSpPr>
          <p:spPr>
            <a:xfrm rot="16200000">
              <a:off x="16480800" y="3733069"/>
              <a:ext cx="2107691" cy="11572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212121"/>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68" name="Shape 148">
              <a:extLst>
                <a:ext uri="{FF2B5EF4-FFF2-40B4-BE49-F238E27FC236}">
                  <a16:creationId xmlns:a16="http://schemas.microsoft.com/office/drawing/2014/main" id="{FB12EE9A-58FA-F74D-BE41-C6DFCFA217C6}"/>
                </a:ext>
              </a:extLst>
            </p:cNvPr>
            <p:cNvSpPr/>
            <p:nvPr/>
          </p:nvSpPr>
          <p:spPr>
            <a:xfrm>
              <a:off x="18112142" y="3266047"/>
              <a:ext cx="6328532" cy="2107692"/>
            </a:xfrm>
            <a:prstGeom prst="rect">
              <a:avLst/>
            </a:prstGeom>
            <a:solidFill>
              <a:srgbClr val="212121"/>
            </a:solidFill>
            <a:ln w="12700">
              <a:miter lim="400000"/>
            </a:ln>
          </p:spPr>
          <p:txBody>
            <a:bodyPr lIns="71437" tIns="71437" rIns="71437" bIns="71437" anchor="ctr"/>
            <a:lstStyle/>
            <a:p>
              <a:pPr marR="254000" algn="r">
                <a:defRPr sz="3000" b="0">
                  <a:solidFill>
                    <a:srgbClr val="FFFFFF"/>
                  </a:solidFill>
                  <a:latin typeface="Montserrat Bold"/>
                  <a:ea typeface="Montserrat Bold"/>
                  <a:cs typeface="Montserrat Bold"/>
                  <a:sym typeface="Montserrat Bold"/>
                </a:defRPr>
              </a:pPr>
              <a:endParaRPr/>
            </a:p>
          </p:txBody>
        </p:sp>
        <p:sp>
          <p:nvSpPr>
            <p:cNvPr id="69" name="Shape 149">
              <a:extLst>
                <a:ext uri="{FF2B5EF4-FFF2-40B4-BE49-F238E27FC236}">
                  <a16:creationId xmlns:a16="http://schemas.microsoft.com/office/drawing/2014/main" id="{5551BA34-9E58-B14D-9578-D606197F0C75}"/>
                </a:ext>
              </a:extLst>
            </p:cNvPr>
            <p:cNvSpPr/>
            <p:nvPr/>
          </p:nvSpPr>
          <p:spPr>
            <a:xfrm>
              <a:off x="20531770" y="3781995"/>
              <a:ext cx="3690112" cy="1067599"/>
            </a:xfrm>
            <a:prstGeom prst="rect">
              <a:avLst/>
            </a:prstGeom>
            <a:ln w="12700">
              <a:miter lim="400000"/>
            </a:ln>
            <a:extLst>
              <a:ext uri="{C572A759-6A51-4108-AA02-DFA0A04FC94B}">
                <ma14:wrappingTextBoxFlag xmlns:ma14="http://schemas.microsoft.com/office/mac/drawingml/2011/main" xmlns="" val="1"/>
              </a:ext>
            </a:extLst>
          </p:spPr>
          <p:txBody>
            <a:bodyPr wrap="none" lIns="71437" tIns="71437" rIns="71437" bIns="71437" anchor="ctr">
              <a:spAutoFit/>
            </a:bodyPr>
            <a:lstStyle/>
            <a:p>
              <a:pPr marR="254000" algn="r">
                <a:defRPr sz="3000" b="0">
                  <a:solidFill>
                    <a:srgbClr val="FFFFFF"/>
                  </a:solidFill>
                  <a:latin typeface="Montserrat Bold"/>
                  <a:ea typeface="Montserrat Bold"/>
                  <a:cs typeface="Montserrat Bold"/>
                  <a:sym typeface="Montserrat Bold"/>
                </a:defRPr>
              </a:pPr>
              <a:r>
                <a:rPr lang="en-AU" sz="3000" dirty="0"/>
                <a:t>YOU WILL NEED</a:t>
              </a:r>
            </a:p>
            <a:p>
              <a:pPr marR="254000" algn="r">
                <a:defRPr sz="3000" b="0">
                  <a:solidFill>
                    <a:srgbClr val="FFFFFF"/>
                  </a:solidFill>
                  <a:latin typeface="Montserrat Bold"/>
                  <a:ea typeface="Montserrat Bold"/>
                  <a:cs typeface="Montserrat Bold"/>
                  <a:sym typeface="Montserrat Bold"/>
                </a:defRPr>
              </a:pPr>
              <a:r>
                <a:rPr lang="en-AU" sz="3000" dirty="0"/>
                <a:t>A partner, pen</a:t>
              </a:r>
              <a:endParaRPr sz="3000" dirty="0">
                <a:latin typeface="Montserrat Medium"/>
                <a:ea typeface="Montserrat Medium"/>
                <a:cs typeface="Montserrat Medium"/>
                <a:sym typeface="Montserrat Medium"/>
              </a:endParaRPr>
            </a:p>
          </p:txBody>
        </p:sp>
        <p:sp>
          <p:nvSpPr>
            <p:cNvPr id="70" name="Shape 150">
              <a:extLst>
                <a:ext uri="{FF2B5EF4-FFF2-40B4-BE49-F238E27FC236}">
                  <a16:creationId xmlns:a16="http://schemas.microsoft.com/office/drawing/2014/main" id="{55866932-E256-AD4C-9CF9-0FBA948E0E05}"/>
                </a:ext>
              </a:extLst>
            </p:cNvPr>
            <p:cNvSpPr/>
            <p:nvPr/>
          </p:nvSpPr>
          <p:spPr>
            <a:xfrm>
              <a:off x="-100301" y="3057910"/>
              <a:ext cx="12986454" cy="2321715"/>
            </a:xfrm>
            <a:prstGeom prst="rect">
              <a:avLst/>
            </a:prstGeom>
            <a:solidFill>
              <a:srgbClr val="EE5150"/>
            </a:solidFill>
            <a:ln w="12700">
              <a:miter lim="400000"/>
            </a:ln>
          </p:spPr>
          <p:txBody>
            <a:bodyPr lIns="0" tIns="0" rIns="0" bIns="0" anchor="ctr"/>
            <a:lstStyle/>
            <a:p>
              <a:pPr lvl="3" algn="l" defTabSz="642937">
                <a:lnSpc>
                  <a:spcPts val="27900"/>
                </a:lnSpc>
                <a:defRPr sz="9600">
                  <a:solidFill>
                    <a:srgbClr val="FFFFFF"/>
                  </a:solidFill>
                  <a:latin typeface="Tw Cen MT"/>
                  <a:ea typeface="Tw Cen MT"/>
                  <a:cs typeface="Tw Cen MT"/>
                  <a:sym typeface="Tw Cen MT"/>
                </a:defRPr>
              </a:pPr>
              <a:endParaRPr dirty="0"/>
            </a:p>
          </p:txBody>
        </p:sp>
        <p:sp>
          <p:nvSpPr>
            <p:cNvPr id="71" name="Shape 151">
              <a:extLst>
                <a:ext uri="{FF2B5EF4-FFF2-40B4-BE49-F238E27FC236}">
                  <a16:creationId xmlns:a16="http://schemas.microsoft.com/office/drawing/2014/main" id="{C64BA4AC-D83D-E84C-A9CD-D72AC24EC6A4}"/>
                </a:ext>
              </a:extLst>
            </p:cNvPr>
            <p:cNvSpPr/>
            <p:nvPr/>
          </p:nvSpPr>
          <p:spPr>
            <a:xfrm rot="5400000">
              <a:off x="9976984" y="3583071"/>
              <a:ext cx="2321716" cy="127139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74" name="Shape 155">
              <a:extLst>
                <a:ext uri="{FF2B5EF4-FFF2-40B4-BE49-F238E27FC236}">
                  <a16:creationId xmlns:a16="http://schemas.microsoft.com/office/drawing/2014/main" id="{26ED2394-9B22-C741-B38E-6B53CCE3F3FD}"/>
                </a:ext>
              </a:extLst>
            </p:cNvPr>
            <p:cNvSpPr/>
            <p:nvPr/>
          </p:nvSpPr>
          <p:spPr>
            <a:xfrm>
              <a:off x="20794536" y="9195086"/>
              <a:ext cx="1038542" cy="1038541"/>
            </a:xfrm>
            <a:prstGeom prst="ellipse">
              <a:avLst/>
            </a:prstGeom>
            <a:solidFill>
              <a:srgbClr val="C0C0C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7</a:t>
              </a:r>
            </a:p>
          </p:txBody>
        </p:sp>
        <p:sp>
          <p:nvSpPr>
            <p:cNvPr id="75" name="Shape 156">
              <a:extLst>
                <a:ext uri="{FF2B5EF4-FFF2-40B4-BE49-F238E27FC236}">
                  <a16:creationId xmlns:a16="http://schemas.microsoft.com/office/drawing/2014/main" id="{E6D29DA0-2E92-E045-BAE3-0338ED474C0D}"/>
                </a:ext>
              </a:extLst>
            </p:cNvPr>
            <p:cNvSpPr/>
            <p:nvPr/>
          </p:nvSpPr>
          <p:spPr>
            <a:xfrm>
              <a:off x="4697601" y="9195086"/>
              <a:ext cx="1038541" cy="1038541"/>
            </a:xfrm>
            <a:prstGeom prst="ellipse">
              <a:avLst/>
            </a:prstGeom>
            <a:solidFill>
              <a:srgbClr val="C0C0C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2</a:t>
              </a:r>
            </a:p>
          </p:txBody>
        </p:sp>
        <p:sp>
          <p:nvSpPr>
            <p:cNvPr id="76" name="Shape 157">
              <a:extLst>
                <a:ext uri="{FF2B5EF4-FFF2-40B4-BE49-F238E27FC236}">
                  <a16:creationId xmlns:a16="http://schemas.microsoft.com/office/drawing/2014/main" id="{FF0856D3-67AA-FE47-AE96-4305782148D7}"/>
                </a:ext>
              </a:extLst>
            </p:cNvPr>
            <p:cNvSpPr/>
            <p:nvPr/>
          </p:nvSpPr>
          <p:spPr>
            <a:xfrm>
              <a:off x="7916988" y="9195086"/>
              <a:ext cx="1038541" cy="1038541"/>
            </a:xfrm>
            <a:prstGeom prst="ellipse">
              <a:avLst/>
            </a:prstGeom>
            <a:solidFill>
              <a:srgbClr val="C0C0C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3</a:t>
              </a:r>
            </a:p>
          </p:txBody>
        </p:sp>
        <p:sp>
          <p:nvSpPr>
            <p:cNvPr id="77" name="Shape 158">
              <a:extLst>
                <a:ext uri="{FF2B5EF4-FFF2-40B4-BE49-F238E27FC236}">
                  <a16:creationId xmlns:a16="http://schemas.microsoft.com/office/drawing/2014/main" id="{032CF055-41E0-0247-AE16-BA663A4CA518}"/>
                </a:ext>
              </a:extLst>
            </p:cNvPr>
            <p:cNvSpPr/>
            <p:nvPr/>
          </p:nvSpPr>
          <p:spPr>
            <a:xfrm>
              <a:off x="11136375" y="9195086"/>
              <a:ext cx="1038541" cy="1038541"/>
            </a:xfrm>
            <a:prstGeom prst="ellipse">
              <a:avLst/>
            </a:prstGeom>
            <a:solidFill>
              <a:srgbClr val="C0C0C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4</a:t>
              </a:r>
            </a:p>
          </p:txBody>
        </p:sp>
        <p:sp>
          <p:nvSpPr>
            <p:cNvPr id="78" name="Shape 159">
              <a:extLst>
                <a:ext uri="{FF2B5EF4-FFF2-40B4-BE49-F238E27FC236}">
                  <a16:creationId xmlns:a16="http://schemas.microsoft.com/office/drawing/2014/main" id="{8C750546-B92E-CC44-B92A-6F1AEE4931AD}"/>
                </a:ext>
              </a:extLst>
            </p:cNvPr>
            <p:cNvSpPr/>
            <p:nvPr/>
          </p:nvSpPr>
          <p:spPr>
            <a:xfrm>
              <a:off x="14355762" y="9195086"/>
              <a:ext cx="1038541" cy="1038541"/>
            </a:xfrm>
            <a:prstGeom prst="ellipse">
              <a:avLst/>
            </a:prstGeom>
            <a:solidFill>
              <a:srgbClr val="C0C0C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5</a:t>
              </a:r>
            </a:p>
          </p:txBody>
        </p:sp>
        <p:sp>
          <p:nvSpPr>
            <p:cNvPr id="80" name="Shape 152">
              <a:extLst>
                <a:ext uri="{FF2B5EF4-FFF2-40B4-BE49-F238E27FC236}">
                  <a16:creationId xmlns:a16="http://schemas.microsoft.com/office/drawing/2014/main" id="{F5EB206C-B520-024E-BB22-5046989545C0}"/>
                </a:ext>
              </a:extLst>
            </p:cNvPr>
            <p:cNvSpPr/>
            <p:nvPr/>
          </p:nvSpPr>
          <p:spPr>
            <a:xfrm>
              <a:off x="369844" y="1408182"/>
              <a:ext cx="13084209" cy="3931013"/>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nchor="ctr">
              <a:spAutoFit/>
            </a:bodyPr>
            <a:lstStyle/>
            <a:p>
              <a:pPr lvl="3" algn="l" defTabSz="642937">
                <a:lnSpc>
                  <a:spcPts val="35600"/>
                </a:lnSpc>
                <a:defRPr sz="15000" b="0" spc="-300">
                  <a:solidFill>
                    <a:srgbClr val="FFFFFF"/>
                  </a:solidFill>
                  <a:latin typeface="Montserrat Bold"/>
                  <a:ea typeface="Montserrat Bold"/>
                  <a:cs typeface="Montserrat Bold"/>
                  <a:sym typeface="Montserrat Bold"/>
                </a:defRPr>
              </a:pPr>
              <a:r>
                <a:rPr lang="en-AU" sz="16000" spc="-319" dirty="0"/>
                <a:t>Orbits</a:t>
              </a:r>
              <a:endParaRPr sz="16000" spc="-319" dirty="0"/>
            </a:p>
          </p:txBody>
        </p:sp>
      </p:grpSp>
      <p:sp>
        <p:nvSpPr>
          <p:cNvPr id="88" name="Shape 144">
            <a:extLst>
              <a:ext uri="{FF2B5EF4-FFF2-40B4-BE49-F238E27FC236}">
                <a16:creationId xmlns:a16="http://schemas.microsoft.com/office/drawing/2014/main" id="{FD577FA7-D153-3B4B-96A5-507A8ACA7D95}"/>
              </a:ext>
            </a:extLst>
          </p:cNvPr>
          <p:cNvSpPr/>
          <p:nvPr/>
        </p:nvSpPr>
        <p:spPr>
          <a:xfrm rot="5400000">
            <a:off x="12360992" y="3581052"/>
            <a:ext cx="2321715" cy="127139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Shape 127">
            <a:extLst>
              <a:ext uri="{FF2B5EF4-FFF2-40B4-BE49-F238E27FC236}">
                <a16:creationId xmlns:a16="http://schemas.microsoft.com/office/drawing/2014/main" id="{59F9BE85-EF03-6849-9CA7-9B441C1DD48A}"/>
              </a:ext>
            </a:extLst>
          </p:cNvPr>
          <p:cNvSpPr/>
          <p:nvPr/>
        </p:nvSpPr>
        <p:spPr>
          <a:xfrm>
            <a:off x="15684512" y="12505104"/>
            <a:ext cx="8180122" cy="759822"/>
          </a:xfrm>
          <a:prstGeom prst="rect">
            <a:avLst/>
          </a:prstGeom>
          <a:ln w="12700">
            <a:miter lim="400000"/>
          </a:ln>
          <a:extLst>
            <a:ext uri="{C572A759-6A51-4108-AA02-DFA0A04FC94B}">
              <ma14:wrappingTextBoxFlag xmlns:ma14="http://schemas.microsoft.com/office/mac/drawingml/2011/main" xmlns="" val="1"/>
            </a:ext>
          </a:extLst>
        </p:spPr>
        <p:txBody>
          <a:bodyPr wrap="none" lIns="71437" tIns="71437" rIns="71437" bIns="71437" anchor="ctr">
            <a:spAutoFit/>
          </a:bodyPr>
          <a:lstStyle/>
          <a:p>
            <a:pPr algn="r">
              <a:defRPr sz="2000" b="0">
                <a:solidFill>
                  <a:srgbClr val="919191"/>
                </a:solidFill>
                <a:latin typeface="Montserrat Medium"/>
                <a:ea typeface="Montserrat Medium"/>
                <a:cs typeface="Montserrat Medium"/>
                <a:sym typeface="Montserrat Medium"/>
              </a:defRPr>
            </a:pPr>
            <a:r>
              <a:rPr dirty="0"/>
              <a:t>Image Attribution:</a:t>
            </a:r>
            <a:r>
              <a:rPr lang="en-AU" dirty="0"/>
              <a:t> </a:t>
            </a:r>
            <a:r>
              <a:rPr lang="en-AU" dirty="0" err="1"/>
              <a:t>chuttersnap</a:t>
            </a:r>
            <a:r>
              <a:rPr lang="en-AU" dirty="0"/>
              <a:t>, https://</a:t>
            </a:r>
            <a:r>
              <a:rPr lang="en-AU" dirty="0" err="1"/>
              <a:t>unsplash.com</a:t>
            </a:r>
            <a:r>
              <a:rPr lang="en-AU" dirty="0"/>
              <a:t>/photos/</a:t>
            </a:r>
          </a:p>
          <a:p>
            <a:pPr algn="r">
              <a:defRPr sz="2000" b="0">
                <a:solidFill>
                  <a:srgbClr val="919191"/>
                </a:solidFill>
                <a:latin typeface="Montserrat Medium"/>
                <a:ea typeface="Montserrat Medium"/>
                <a:cs typeface="Montserrat Medium"/>
                <a:sym typeface="Montserrat Medium"/>
              </a:defRPr>
            </a:pPr>
            <a:r>
              <a:rPr lang="en-AU" dirty="0"/>
              <a:t>u2VPMFRrhGU</a:t>
            </a:r>
          </a:p>
        </p:txBody>
      </p:sp>
      <p:sp>
        <p:nvSpPr>
          <p:cNvPr id="81" name="Shape 160">
            <a:extLst>
              <a:ext uri="{FF2B5EF4-FFF2-40B4-BE49-F238E27FC236}">
                <a16:creationId xmlns:a16="http://schemas.microsoft.com/office/drawing/2014/main" id="{10A84675-60CA-F04B-9E7D-9401CDA52143}"/>
              </a:ext>
            </a:extLst>
          </p:cNvPr>
          <p:cNvSpPr/>
          <p:nvPr/>
        </p:nvSpPr>
        <p:spPr>
          <a:xfrm>
            <a:off x="217876" y="10279677"/>
            <a:ext cx="3582665" cy="6381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flexible</a:t>
            </a:r>
            <a:r>
              <a:rPr dirty="0"/>
              <a:t>] </a:t>
            </a:r>
          </a:p>
        </p:txBody>
      </p:sp>
      <p:sp>
        <p:nvSpPr>
          <p:cNvPr id="82" name="Shape 164">
            <a:extLst>
              <a:ext uri="{FF2B5EF4-FFF2-40B4-BE49-F238E27FC236}">
                <a16:creationId xmlns:a16="http://schemas.microsoft.com/office/drawing/2014/main" id="{24605A73-4EFA-A54A-BF20-51E6F2900196}"/>
              </a:ext>
            </a:extLst>
          </p:cNvPr>
          <p:cNvSpPr/>
          <p:nvPr/>
        </p:nvSpPr>
        <p:spPr>
          <a:xfrm>
            <a:off x="16314812" y="10279677"/>
            <a:ext cx="3582665" cy="6381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30 mins</a:t>
            </a:r>
            <a:r>
              <a:rPr dirty="0"/>
              <a:t>] </a:t>
            </a:r>
          </a:p>
        </p:txBody>
      </p:sp>
      <p:sp>
        <p:nvSpPr>
          <p:cNvPr id="83" name="Shape 165">
            <a:extLst>
              <a:ext uri="{FF2B5EF4-FFF2-40B4-BE49-F238E27FC236}">
                <a16:creationId xmlns:a16="http://schemas.microsoft.com/office/drawing/2014/main" id="{3EF8C7B1-F3A3-6543-A659-72A483220F37}"/>
              </a:ext>
            </a:extLst>
          </p:cNvPr>
          <p:cNvSpPr/>
          <p:nvPr/>
        </p:nvSpPr>
        <p:spPr>
          <a:xfrm>
            <a:off x="19168060" y="10279677"/>
            <a:ext cx="4314942" cy="636712"/>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p>
            <a:pPr>
              <a:defRPr b="0">
                <a:solidFill>
                  <a:srgbClr val="FF2830"/>
                </a:solidFill>
                <a:latin typeface="Montserrat Medium"/>
                <a:ea typeface="Montserrat Medium"/>
                <a:cs typeface="Montserrat Medium"/>
                <a:sym typeface="Montserrat Medium"/>
              </a:defRPr>
            </a:pPr>
            <a:r>
              <a:rPr dirty="0"/>
              <a:t>[</a:t>
            </a:r>
            <a:r>
              <a:rPr lang="en-AU" dirty="0"/>
              <a:t>flexible</a:t>
            </a:r>
            <a:r>
              <a:rPr dirty="0"/>
              <a:t>] </a:t>
            </a:r>
          </a:p>
        </p:txBody>
      </p:sp>
      <p:sp>
        <p:nvSpPr>
          <p:cNvPr id="84" name="Shape 166">
            <a:extLst>
              <a:ext uri="{FF2B5EF4-FFF2-40B4-BE49-F238E27FC236}">
                <a16:creationId xmlns:a16="http://schemas.microsoft.com/office/drawing/2014/main" id="{88F11A9B-E07A-8640-AA04-62C895387FD3}"/>
              </a:ext>
            </a:extLst>
          </p:cNvPr>
          <p:cNvSpPr/>
          <p:nvPr/>
        </p:nvSpPr>
        <p:spPr>
          <a:xfrm>
            <a:off x="3410644" y="10279677"/>
            <a:ext cx="3582665" cy="6381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lang="en-AU" dirty="0"/>
              <a:t>[20-30 mins</a:t>
            </a:r>
            <a:r>
              <a:rPr dirty="0"/>
              <a:t>] </a:t>
            </a:r>
          </a:p>
        </p:txBody>
      </p:sp>
      <p:sp>
        <p:nvSpPr>
          <p:cNvPr id="85" name="Shape 167">
            <a:extLst>
              <a:ext uri="{FF2B5EF4-FFF2-40B4-BE49-F238E27FC236}">
                <a16:creationId xmlns:a16="http://schemas.microsoft.com/office/drawing/2014/main" id="{5EDE8E19-9761-7340-A6F3-B3FC77F60088}"/>
              </a:ext>
            </a:extLst>
          </p:cNvPr>
          <p:cNvSpPr/>
          <p:nvPr/>
        </p:nvSpPr>
        <p:spPr>
          <a:xfrm>
            <a:off x="6656650" y="10279677"/>
            <a:ext cx="3582665" cy="6381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5 mins</a:t>
            </a:r>
            <a:r>
              <a:rPr dirty="0"/>
              <a:t>] </a:t>
            </a:r>
          </a:p>
        </p:txBody>
      </p:sp>
      <p:sp>
        <p:nvSpPr>
          <p:cNvPr id="86" name="Shape 168">
            <a:extLst>
              <a:ext uri="{FF2B5EF4-FFF2-40B4-BE49-F238E27FC236}">
                <a16:creationId xmlns:a16="http://schemas.microsoft.com/office/drawing/2014/main" id="{F0A8814C-9C12-B343-B0D1-DA4C6BAE1A77}"/>
              </a:ext>
            </a:extLst>
          </p:cNvPr>
          <p:cNvSpPr/>
          <p:nvPr/>
        </p:nvSpPr>
        <p:spPr>
          <a:xfrm>
            <a:off x="9876037" y="10279677"/>
            <a:ext cx="3582665" cy="6381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20 mins</a:t>
            </a:r>
            <a:r>
              <a:rPr dirty="0"/>
              <a:t>] </a:t>
            </a:r>
          </a:p>
        </p:txBody>
      </p:sp>
      <p:sp>
        <p:nvSpPr>
          <p:cNvPr id="87" name="Shape 169">
            <a:extLst>
              <a:ext uri="{FF2B5EF4-FFF2-40B4-BE49-F238E27FC236}">
                <a16:creationId xmlns:a16="http://schemas.microsoft.com/office/drawing/2014/main" id="{3156A706-5127-8846-B4FA-7CAA3EDE0873}"/>
              </a:ext>
            </a:extLst>
          </p:cNvPr>
          <p:cNvSpPr/>
          <p:nvPr/>
        </p:nvSpPr>
        <p:spPr>
          <a:xfrm>
            <a:off x="13095424" y="10279677"/>
            <a:ext cx="3582665" cy="6381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30 mins</a:t>
            </a:r>
            <a:r>
              <a:rPr dirty="0"/>
              <a:t>] </a:t>
            </a:r>
          </a:p>
        </p:txBody>
      </p:sp>
      <p:grpSp>
        <p:nvGrpSpPr>
          <p:cNvPr id="2" name="Group 1">
            <a:extLst>
              <a:ext uri="{FF2B5EF4-FFF2-40B4-BE49-F238E27FC236}">
                <a16:creationId xmlns:a16="http://schemas.microsoft.com/office/drawing/2014/main" id="{A1649117-8B7A-914F-8C73-01774E3231FD}"/>
              </a:ext>
            </a:extLst>
          </p:cNvPr>
          <p:cNvGrpSpPr/>
          <p:nvPr/>
        </p:nvGrpSpPr>
        <p:grpSpPr>
          <a:xfrm>
            <a:off x="1478213" y="-62841"/>
            <a:ext cx="20354865" cy="10296469"/>
            <a:chOff x="1478213" y="-62841"/>
            <a:chExt cx="20354865" cy="10296469"/>
          </a:xfrm>
        </p:grpSpPr>
        <p:sp>
          <p:nvSpPr>
            <p:cNvPr id="337" name="Shape 337"/>
            <p:cNvSpPr/>
            <p:nvPr/>
          </p:nvSpPr>
          <p:spPr>
            <a:xfrm rot="16200000">
              <a:off x="14734463" y="1317089"/>
              <a:ext cx="6120259" cy="336039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FFFFFF"/>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351" name="Shape 351"/>
            <p:cNvSpPr/>
            <p:nvPr/>
          </p:nvSpPr>
          <p:spPr>
            <a:xfrm>
              <a:off x="2479707" y="9714356"/>
              <a:ext cx="19139561" cy="1"/>
            </a:xfrm>
            <a:prstGeom prst="line">
              <a:avLst/>
            </a:prstGeom>
            <a:ln w="88900">
              <a:solidFill>
                <a:srgbClr val="000000"/>
              </a:solidFill>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352" name="Shape 352"/>
            <p:cNvSpPr/>
            <p:nvPr/>
          </p:nvSpPr>
          <p:spPr>
            <a:xfrm>
              <a:off x="1478213" y="9195086"/>
              <a:ext cx="1038542" cy="1038541"/>
            </a:xfrm>
            <a:prstGeom prst="ellipse">
              <a:avLst/>
            </a:prstGeom>
            <a:solidFill>
              <a:srgbClr val="C0C0C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1</a:t>
              </a:r>
            </a:p>
          </p:txBody>
        </p:sp>
        <p:sp>
          <p:nvSpPr>
            <p:cNvPr id="353" name="Shape 353"/>
            <p:cNvSpPr/>
            <p:nvPr/>
          </p:nvSpPr>
          <p:spPr>
            <a:xfrm>
              <a:off x="20794536" y="9195086"/>
              <a:ext cx="1038542" cy="1038541"/>
            </a:xfrm>
            <a:prstGeom prst="ellipse">
              <a:avLst/>
            </a:prstGeom>
            <a:solidFill>
              <a:srgbClr val="DB5C56"/>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7</a:t>
              </a:r>
            </a:p>
          </p:txBody>
        </p:sp>
        <p:sp>
          <p:nvSpPr>
            <p:cNvPr id="354" name="Shape 354"/>
            <p:cNvSpPr/>
            <p:nvPr/>
          </p:nvSpPr>
          <p:spPr>
            <a:xfrm>
              <a:off x="4697601" y="9195086"/>
              <a:ext cx="1038541" cy="1038541"/>
            </a:xfrm>
            <a:prstGeom prst="ellipse">
              <a:avLst/>
            </a:prstGeom>
            <a:solidFill>
              <a:srgbClr val="C0C0C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2</a:t>
              </a:r>
            </a:p>
          </p:txBody>
        </p:sp>
        <p:sp>
          <p:nvSpPr>
            <p:cNvPr id="355" name="Shape 355"/>
            <p:cNvSpPr/>
            <p:nvPr/>
          </p:nvSpPr>
          <p:spPr>
            <a:xfrm>
              <a:off x="7916988" y="9195086"/>
              <a:ext cx="1038541" cy="1038541"/>
            </a:xfrm>
            <a:prstGeom prst="ellipse">
              <a:avLst/>
            </a:prstGeom>
            <a:solidFill>
              <a:srgbClr val="C0C0C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3</a:t>
              </a:r>
            </a:p>
          </p:txBody>
        </p:sp>
        <p:sp>
          <p:nvSpPr>
            <p:cNvPr id="356" name="Shape 356"/>
            <p:cNvSpPr/>
            <p:nvPr/>
          </p:nvSpPr>
          <p:spPr>
            <a:xfrm>
              <a:off x="11136375" y="9195086"/>
              <a:ext cx="1038541" cy="1038541"/>
            </a:xfrm>
            <a:prstGeom prst="ellipse">
              <a:avLst/>
            </a:prstGeom>
            <a:solidFill>
              <a:srgbClr val="C0C0C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4</a:t>
              </a:r>
            </a:p>
          </p:txBody>
        </p:sp>
        <p:sp>
          <p:nvSpPr>
            <p:cNvPr id="357" name="Shape 357"/>
            <p:cNvSpPr/>
            <p:nvPr/>
          </p:nvSpPr>
          <p:spPr>
            <a:xfrm>
              <a:off x="14355762" y="9195086"/>
              <a:ext cx="1038541" cy="1038541"/>
            </a:xfrm>
            <a:prstGeom prst="ellipse">
              <a:avLst/>
            </a:prstGeom>
            <a:solidFill>
              <a:srgbClr val="C0C0C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5</a:t>
              </a:r>
            </a:p>
          </p:txBody>
        </p:sp>
        <p:sp>
          <p:nvSpPr>
            <p:cNvPr id="361" name="Shape 361"/>
            <p:cNvSpPr/>
            <p:nvPr/>
          </p:nvSpPr>
          <p:spPr>
            <a:xfrm>
              <a:off x="17575150" y="9195086"/>
              <a:ext cx="1038541" cy="1038542"/>
            </a:xfrm>
            <a:prstGeom prst="ellipse">
              <a:avLst/>
            </a:prstGeom>
            <a:solidFill>
              <a:srgbClr val="C0C0C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6</a:t>
              </a:r>
            </a:p>
          </p:txBody>
        </p:sp>
      </p:grpSp>
      <p:sp>
        <p:nvSpPr>
          <p:cNvPr id="360" name="Shape 360"/>
          <p:cNvSpPr/>
          <p:nvPr/>
        </p:nvSpPr>
        <p:spPr>
          <a:xfrm>
            <a:off x="19432526" y="10975078"/>
            <a:ext cx="3687763" cy="2235201"/>
          </a:xfrm>
          <a:custGeom>
            <a:avLst/>
            <a:gdLst/>
            <a:ahLst/>
            <a:cxnLst>
              <a:cxn ang="0">
                <a:pos x="wd2" y="hd2"/>
              </a:cxn>
              <a:cxn ang="5400000">
                <a:pos x="wd2" y="hd2"/>
              </a:cxn>
              <a:cxn ang="10800000">
                <a:pos x="wd2" y="hd2"/>
              </a:cxn>
              <a:cxn ang="16200000">
                <a:pos x="wd2" y="hd2"/>
              </a:cxn>
            </a:cxnLst>
            <a:rect l="0" t="0" r="r" b="b"/>
            <a:pathLst>
              <a:path w="21600" h="21600" extrusionOk="0">
                <a:moveTo>
                  <a:pt x="10902" y="0"/>
                </a:moveTo>
                <a:lnTo>
                  <a:pt x="8659" y="4150"/>
                </a:lnTo>
                <a:lnTo>
                  <a:pt x="1492" y="4150"/>
                </a:lnTo>
                <a:cubicBezTo>
                  <a:pt x="668" y="4150"/>
                  <a:pt x="0" y="5252"/>
                  <a:pt x="0" y="6612"/>
                </a:cubicBezTo>
                <a:lnTo>
                  <a:pt x="0" y="19138"/>
                </a:lnTo>
                <a:cubicBezTo>
                  <a:pt x="0" y="20498"/>
                  <a:pt x="668" y="21600"/>
                  <a:pt x="1492" y="21600"/>
                </a:cubicBezTo>
                <a:lnTo>
                  <a:pt x="20108" y="21600"/>
                </a:lnTo>
                <a:cubicBezTo>
                  <a:pt x="20932" y="21600"/>
                  <a:pt x="21600" y="20498"/>
                  <a:pt x="21600" y="19138"/>
                </a:cubicBezTo>
                <a:lnTo>
                  <a:pt x="21600" y="6612"/>
                </a:lnTo>
                <a:cubicBezTo>
                  <a:pt x="21600" y="5252"/>
                  <a:pt x="20932" y="4150"/>
                  <a:pt x="20108" y="4150"/>
                </a:cubicBezTo>
                <a:lnTo>
                  <a:pt x="13143" y="4150"/>
                </a:lnTo>
                <a:lnTo>
                  <a:pt x="10902" y="0"/>
                </a:lnTo>
                <a:close/>
              </a:path>
            </a:pathLst>
          </a:custGeom>
          <a:solidFill>
            <a:srgbClr val="EE515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3000" b="0">
                <a:solidFill>
                  <a:srgbClr val="FFFFFF"/>
                </a:solidFill>
                <a:latin typeface="Montserrat Medium"/>
                <a:ea typeface="Montserrat Medium"/>
                <a:cs typeface="Montserrat Medium"/>
                <a:sym typeface="Montserrat Medium"/>
              </a:defRPr>
            </a:lvl1pPr>
          </a:lstStyle>
          <a:p>
            <a:r>
              <a:t>Lorum ipsum dolor sit amet</a:t>
            </a:r>
          </a:p>
        </p:txBody>
      </p:sp>
      <p:grpSp>
        <p:nvGrpSpPr>
          <p:cNvPr id="41" name="Group 40">
            <a:extLst>
              <a:ext uri="{FF2B5EF4-FFF2-40B4-BE49-F238E27FC236}">
                <a16:creationId xmlns:a16="http://schemas.microsoft.com/office/drawing/2014/main" id="{786CCD7E-AD73-6948-B009-37F722AD1343}"/>
              </a:ext>
            </a:extLst>
          </p:cNvPr>
          <p:cNvGrpSpPr/>
          <p:nvPr/>
        </p:nvGrpSpPr>
        <p:grpSpPr>
          <a:xfrm>
            <a:off x="385152" y="-1039931"/>
            <a:ext cx="24348987" cy="11273559"/>
            <a:chOff x="385152" y="-1039931"/>
            <a:chExt cx="24348987" cy="11273559"/>
          </a:xfrm>
        </p:grpSpPr>
        <p:sp>
          <p:nvSpPr>
            <p:cNvPr id="42" name="Shape 139">
              <a:extLst>
                <a:ext uri="{FF2B5EF4-FFF2-40B4-BE49-F238E27FC236}">
                  <a16:creationId xmlns:a16="http://schemas.microsoft.com/office/drawing/2014/main" id="{2BDDD308-7204-A247-9EED-850ADCBAB6B2}"/>
                </a:ext>
              </a:extLst>
            </p:cNvPr>
            <p:cNvSpPr/>
            <p:nvPr/>
          </p:nvSpPr>
          <p:spPr>
            <a:xfrm rot="16200000">
              <a:off x="14734463" y="1317089"/>
              <a:ext cx="6120259" cy="336039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FFFFFF"/>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45" name="Shape 142">
              <a:extLst>
                <a:ext uri="{FF2B5EF4-FFF2-40B4-BE49-F238E27FC236}">
                  <a16:creationId xmlns:a16="http://schemas.microsoft.com/office/drawing/2014/main" id="{B3B8F605-80BF-DB4D-BDDC-65DA6E6562DC}"/>
                </a:ext>
              </a:extLst>
            </p:cNvPr>
            <p:cNvSpPr/>
            <p:nvPr/>
          </p:nvSpPr>
          <p:spPr>
            <a:xfrm>
              <a:off x="19483442" y="-539579"/>
              <a:ext cx="5250697" cy="260706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p>
              <a:pPr lvl="3" algn="l" defTabSz="642937">
                <a:lnSpc>
                  <a:spcPts val="24800"/>
                </a:lnSpc>
                <a:defRPr sz="7000" b="0" spc="-140">
                  <a:solidFill>
                    <a:srgbClr val="FFFFFF"/>
                  </a:solidFill>
                  <a:latin typeface="Montserrat Bold"/>
                  <a:ea typeface="Montserrat Bold"/>
                  <a:cs typeface="Montserrat Bold"/>
                  <a:sym typeface="Montserrat Bold"/>
                </a:defRPr>
              </a:pPr>
              <a:r>
                <a:rPr dirty="0"/>
                <a:t>PAGE </a:t>
              </a:r>
              <a:r>
                <a:rPr lang="en-AU" dirty="0"/>
                <a:t>48</a:t>
              </a:r>
              <a:endParaRPr dirty="0"/>
            </a:p>
          </p:txBody>
        </p:sp>
        <p:sp>
          <p:nvSpPr>
            <p:cNvPr id="48" name="Shape 145">
              <a:extLst>
                <a:ext uri="{FF2B5EF4-FFF2-40B4-BE49-F238E27FC236}">
                  <a16:creationId xmlns:a16="http://schemas.microsoft.com/office/drawing/2014/main" id="{4559E206-E00F-A146-887B-8179A081E703}"/>
                </a:ext>
              </a:extLst>
            </p:cNvPr>
            <p:cNvSpPr/>
            <p:nvPr/>
          </p:nvSpPr>
          <p:spPr>
            <a:xfrm>
              <a:off x="385152" y="-1039931"/>
              <a:ext cx="9610201" cy="3931013"/>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p>
              <a:pPr lvl="3" algn="l" defTabSz="642937">
                <a:lnSpc>
                  <a:spcPts val="35600"/>
                </a:lnSpc>
                <a:defRPr sz="15000" b="0" spc="-300">
                  <a:solidFill>
                    <a:srgbClr val="FFFFFF"/>
                  </a:solidFill>
                  <a:latin typeface="Montserrat Bold"/>
                  <a:ea typeface="Montserrat Bold"/>
                  <a:cs typeface="Montserrat Bold"/>
                  <a:sym typeface="Montserrat Bold"/>
                </a:defRPr>
              </a:pPr>
              <a:r>
                <a:rPr lang="en-AU" sz="16000" spc="-319" dirty="0"/>
                <a:t>Context</a:t>
              </a:r>
              <a:endParaRPr sz="16000" spc="-319" dirty="0"/>
            </a:p>
          </p:txBody>
        </p:sp>
        <p:sp>
          <p:nvSpPr>
            <p:cNvPr id="56" name="Shape 153">
              <a:extLst>
                <a:ext uri="{FF2B5EF4-FFF2-40B4-BE49-F238E27FC236}">
                  <a16:creationId xmlns:a16="http://schemas.microsoft.com/office/drawing/2014/main" id="{F113F18E-7AB9-274B-BFB2-8F1FC9A0F557}"/>
                </a:ext>
              </a:extLst>
            </p:cNvPr>
            <p:cNvSpPr/>
            <p:nvPr/>
          </p:nvSpPr>
          <p:spPr>
            <a:xfrm>
              <a:off x="2479707" y="9714356"/>
              <a:ext cx="19139561" cy="1"/>
            </a:xfrm>
            <a:prstGeom prst="line">
              <a:avLst/>
            </a:prstGeom>
            <a:ln w="88900">
              <a:solidFill>
                <a:srgbClr val="000000"/>
              </a:solidFill>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57" name="Shape 154">
              <a:extLst>
                <a:ext uri="{FF2B5EF4-FFF2-40B4-BE49-F238E27FC236}">
                  <a16:creationId xmlns:a16="http://schemas.microsoft.com/office/drawing/2014/main" id="{53765558-DCE3-0C44-AC0B-80B1C4E728AC}"/>
                </a:ext>
              </a:extLst>
            </p:cNvPr>
            <p:cNvSpPr/>
            <p:nvPr/>
          </p:nvSpPr>
          <p:spPr>
            <a:xfrm>
              <a:off x="1478213" y="9195086"/>
              <a:ext cx="1038542" cy="1038541"/>
            </a:xfrm>
            <a:prstGeom prst="ellipse">
              <a:avLst/>
            </a:prstGeom>
            <a:solidFill>
              <a:srgbClr val="C0C0C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1</a:t>
              </a:r>
            </a:p>
          </p:txBody>
        </p:sp>
        <p:sp>
          <p:nvSpPr>
            <p:cNvPr id="58" name="Shape 155">
              <a:extLst>
                <a:ext uri="{FF2B5EF4-FFF2-40B4-BE49-F238E27FC236}">
                  <a16:creationId xmlns:a16="http://schemas.microsoft.com/office/drawing/2014/main" id="{983B3EAA-CBDA-7E4C-9255-4E7B8FC44B78}"/>
                </a:ext>
              </a:extLst>
            </p:cNvPr>
            <p:cNvSpPr/>
            <p:nvPr/>
          </p:nvSpPr>
          <p:spPr>
            <a:xfrm>
              <a:off x="20794536" y="9195086"/>
              <a:ext cx="1038542" cy="1038541"/>
            </a:xfrm>
            <a:prstGeom prst="ellipse">
              <a:avLst/>
            </a:prstGeom>
            <a:solidFill>
              <a:srgbClr val="DC5C56"/>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7</a:t>
              </a:r>
            </a:p>
          </p:txBody>
        </p:sp>
        <p:sp>
          <p:nvSpPr>
            <p:cNvPr id="59" name="Shape 156">
              <a:extLst>
                <a:ext uri="{FF2B5EF4-FFF2-40B4-BE49-F238E27FC236}">
                  <a16:creationId xmlns:a16="http://schemas.microsoft.com/office/drawing/2014/main" id="{5BC0876F-4640-994B-8802-85B7BFE4040C}"/>
                </a:ext>
              </a:extLst>
            </p:cNvPr>
            <p:cNvSpPr/>
            <p:nvPr/>
          </p:nvSpPr>
          <p:spPr>
            <a:xfrm>
              <a:off x="4697601" y="9195086"/>
              <a:ext cx="1038541" cy="1038541"/>
            </a:xfrm>
            <a:prstGeom prst="ellipse">
              <a:avLst/>
            </a:prstGeom>
            <a:solidFill>
              <a:srgbClr val="C0C0C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2</a:t>
              </a:r>
            </a:p>
          </p:txBody>
        </p:sp>
        <p:sp>
          <p:nvSpPr>
            <p:cNvPr id="60" name="Shape 157">
              <a:extLst>
                <a:ext uri="{FF2B5EF4-FFF2-40B4-BE49-F238E27FC236}">
                  <a16:creationId xmlns:a16="http://schemas.microsoft.com/office/drawing/2014/main" id="{42FCBA31-8000-A34E-8B8E-9B7400B77BF1}"/>
                </a:ext>
              </a:extLst>
            </p:cNvPr>
            <p:cNvSpPr/>
            <p:nvPr/>
          </p:nvSpPr>
          <p:spPr>
            <a:xfrm>
              <a:off x="7916988" y="9195086"/>
              <a:ext cx="1038541" cy="1038541"/>
            </a:xfrm>
            <a:prstGeom prst="ellipse">
              <a:avLst/>
            </a:prstGeom>
            <a:solidFill>
              <a:srgbClr val="C0C0C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3</a:t>
              </a:r>
            </a:p>
          </p:txBody>
        </p:sp>
        <p:sp>
          <p:nvSpPr>
            <p:cNvPr id="61" name="Shape 158">
              <a:extLst>
                <a:ext uri="{FF2B5EF4-FFF2-40B4-BE49-F238E27FC236}">
                  <a16:creationId xmlns:a16="http://schemas.microsoft.com/office/drawing/2014/main" id="{B81AD3FD-1A60-0B4F-A7C9-1B29BEE9D559}"/>
                </a:ext>
              </a:extLst>
            </p:cNvPr>
            <p:cNvSpPr/>
            <p:nvPr/>
          </p:nvSpPr>
          <p:spPr>
            <a:xfrm>
              <a:off x="11136375" y="9195086"/>
              <a:ext cx="1038541" cy="1038541"/>
            </a:xfrm>
            <a:prstGeom prst="ellipse">
              <a:avLst/>
            </a:prstGeom>
            <a:solidFill>
              <a:srgbClr val="C0C0C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4</a:t>
              </a:r>
            </a:p>
          </p:txBody>
        </p:sp>
        <p:sp>
          <p:nvSpPr>
            <p:cNvPr id="62" name="Shape 159">
              <a:extLst>
                <a:ext uri="{FF2B5EF4-FFF2-40B4-BE49-F238E27FC236}">
                  <a16:creationId xmlns:a16="http://schemas.microsoft.com/office/drawing/2014/main" id="{3374DB8F-6BCB-8044-BBB1-584D14E2F1D5}"/>
                </a:ext>
              </a:extLst>
            </p:cNvPr>
            <p:cNvSpPr/>
            <p:nvPr/>
          </p:nvSpPr>
          <p:spPr>
            <a:xfrm>
              <a:off x="14355762" y="9195086"/>
              <a:ext cx="1038541" cy="1038541"/>
            </a:xfrm>
            <a:prstGeom prst="ellipse">
              <a:avLst/>
            </a:prstGeom>
            <a:solidFill>
              <a:srgbClr val="C0C0C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5</a:t>
              </a:r>
            </a:p>
          </p:txBody>
        </p:sp>
        <p:sp>
          <p:nvSpPr>
            <p:cNvPr id="64" name="Shape 163">
              <a:extLst>
                <a:ext uri="{FF2B5EF4-FFF2-40B4-BE49-F238E27FC236}">
                  <a16:creationId xmlns:a16="http://schemas.microsoft.com/office/drawing/2014/main" id="{74F7AE4B-C0E2-C94C-A4A1-9B13533F57BE}"/>
                </a:ext>
              </a:extLst>
            </p:cNvPr>
            <p:cNvSpPr/>
            <p:nvPr/>
          </p:nvSpPr>
          <p:spPr>
            <a:xfrm>
              <a:off x="17575150" y="9195086"/>
              <a:ext cx="1038541" cy="1038542"/>
            </a:xfrm>
            <a:prstGeom prst="ellipse">
              <a:avLst/>
            </a:prstGeom>
            <a:solidFill>
              <a:srgbClr val="C0C0C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6</a:t>
              </a:r>
            </a:p>
          </p:txBody>
        </p:sp>
      </p:grpSp>
      <p:pic>
        <p:nvPicPr>
          <p:cNvPr id="39" name="Picture 38">
            <a:extLst>
              <a:ext uri="{FF2B5EF4-FFF2-40B4-BE49-F238E27FC236}">
                <a16:creationId xmlns:a16="http://schemas.microsoft.com/office/drawing/2014/main" id="{CD71DA0E-4371-0349-B96A-A6A9F23F4A5C}"/>
              </a:ext>
            </a:extLst>
          </p:cNvPr>
          <p:cNvPicPr>
            <a:picLocks noChangeAspect="1"/>
          </p:cNvPicPr>
          <p:nvPr/>
        </p:nvPicPr>
        <p:blipFill>
          <a:blip r:embed="rId2"/>
          <a:stretch>
            <a:fillRect/>
          </a:stretch>
        </p:blipFill>
        <p:spPr>
          <a:xfrm>
            <a:off x="-73537" y="-14525"/>
            <a:ext cx="19548329" cy="6007100"/>
          </a:xfrm>
          <a:prstGeom prst="rect">
            <a:avLst/>
          </a:prstGeom>
        </p:spPr>
      </p:pic>
      <p:grpSp>
        <p:nvGrpSpPr>
          <p:cNvPr id="40" name="Group 39">
            <a:extLst>
              <a:ext uri="{FF2B5EF4-FFF2-40B4-BE49-F238E27FC236}">
                <a16:creationId xmlns:a16="http://schemas.microsoft.com/office/drawing/2014/main" id="{9EDD2705-F8B2-1F4B-B293-2F859075774A}"/>
              </a:ext>
            </a:extLst>
          </p:cNvPr>
          <p:cNvGrpSpPr/>
          <p:nvPr/>
        </p:nvGrpSpPr>
        <p:grpSpPr>
          <a:xfrm>
            <a:off x="-110395" y="-1039931"/>
            <a:ext cx="24844535" cy="11273559"/>
            <a:chOff x="-110395" y="-1039931"/>
            <a:chExt cx="24844535" cy="11273559"/>
          </a:xfrm>
        </p:grpSpPr>
        <p:sp>
          <p:nvSpPr>
            <p:cNvPr id="46" name="Shape 139">
              <a:extLst>
                <a:ext uri="{FF2B5EF4-FFF2-40B4-BE49-F238E27FC236}">
                  <a16:creationId xmlns:a16="http://schemas.microsoft.com/office/drawing/2014/main" id="{CCC06677-9879-D04E-9E6B-B954CA3A8F08}"/>
                </a:ext>
              </a:extLst>
            </p:cNvPr>
            <p:cNvSpPr/>
            <p:nvPr/>
          </p:nvSpPr>
          <p:spPr>
            <a:xfrm rot="16200000">
              <a:off x="14734463" y="1317089"/>
              <a:ext cx="6120259" cy="336039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FFFFFF"/>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47" name="Shape 140">
              <a:extLst>
                <a:ext uri="{FF2B5EF4-FFF2-40B4-BE49-F238E27FC236}">
                  <a16:creationId xmlns:a16="http://schemas.microsoft.com/office/drawing/2014/main" id="{E98F1C0F-8EA0-0147-95B1-2A1440FD583F}"/>
                </a:ext>
              </a:extLst>
            </p:cNvPr>
            <p:cNvSpPr/>
            <p:nvPr/>
          </p:nvSpPr>
          <p:spPr>
            <a:xfrm rot="16200000">
              <a:off x="17562253" y="615600"/>
              <a:ext cx="3063687" cy="16821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53" name="Shape 141">
              <a:extLst>
                <a:ext uri="{FF2B5EF4-FFF2-40B4-BE49-F238E27FC236}">
                  <a16:creationId xmlns:a16="http://schemas.microsoft.com/office/drawing/2014/main" id="{17A41624-AFA9-9647-9223-20E6EF7E788F}"/>
                </a:ext>
              </a:extLst>
            </p:cNvPr>
            <p:cNvSpPr/>
            <p:nvPr/>
          </p:nvSpPr>
          <p:spPr>
            <a:xfrm>
              <a:off x="19899076" y="-60452"/>
              <a:ext cx="4496226" cy="3047293"/>
            </a:xfrm>
            <a:prstGeom prst="rect">
              <a:avLst/>
            </a:pr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54" name="Shape 142">
              <a:extLst>
                <a:ext uri="{FF2B5EF4-FFF2-40B4-BE49-F238E27FC236}">
                  <a16:creationId xmlns:a16="http://schemas.microsoft.com/office/drawing/2014/main" id="{493B565A-8560-1649-80DC-121A194975E4}"/>
                </a:ext>
              </a:extLst>
            </p:cNvPr>
            <p:cNvSpPr/>
            <p:nvPr/>
          </p:nvSpPr>
          <p:spPr>
            <a:xfrm>
              <a:off x="18613692" y="-539579"/>
              <a:ext cx="6120448" cy="2607060"/>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nchor="ctr">
              <a:spAutoFit/>
            </a:bodyPr>
            <a:lstStyle/>
            <a:p>
              <a:pPr lvl="3" algn="l" defTabSz="642937">
                <a:lnSpc>
                  <a:spcPts val="24800"/>
                </a:lnSpc>
                <a:defRPr sz="7000" b="0" spc="-140">
                  <a:solidFill>
                    <a:srgbClr val="FFFFFF"/>
                  </a:solidFill>
                  <a:latin typeface="Montserrat Bold"/>
                  <a:ea typeface="Montserrat Bold"/>
                  <a:cs typeface="Montserrat Bold"/>
                  <a:sym typeface="Montserrat Bold"/>
                </a:defRPr>
              </a:pPr>
              <a:r>
                <a:rPr lang="en-AU" dirty="0"/>
                <a:t>  </a:t>
              </a:r>
              <a:r>
                <a:rPr dirty="0"/>
                <a:t>PAGE </a:t>
              </a:r>
              <a:r>
                <a:rPr lang="en-AU" dirty="0"/>
                <a:t>98</a:t>
              </a:r>
              <a:endParaRPr dirty="0"/>
            </a:p>
          </p:txBody>
        </p:sp>
        <p:sp>
          <p:nvSpPr>
            <p:cNvPr id="55" name="Shape 143">
              <a:extLst>
                <a:ext uri="{FF2B5EF4-FFF2-40B4-BE49-F238E27FC236}">
                  <a16:creationId xmlns:a16="http://schemas.microsoft.com/office/drawing/2014/main" id="{C32E79C9-9EE7-D946-9566-D9C49F66EB96}"/>
                </a:ext>
              </a:extLst>
            </p:cNvPr>
            <p:cNvSpPr/>
            <p:nvPr/>
          </p:nvSpPr>
          <p:spPr>
            <a:xfrm>
              <a:off x="-110395" y="609796"/>
              <a:ext cx="12005529" cy="2321715"/>
            </a:xfrm>
            <a:prstGeom prst="rect">
              <a:avLst/>
            </a:prstGeom>
            <a:solidFill>
              <a:srgbClr val="EE5150"/>
            </a:solidFill>
            <a:ln w="12700">
              <a:miter lim="400000"/>
            </a:ln>
          </p:spPr>
          <p:txBody>
            <a:bodyPr lIns="0" tIns="0" rIns="0" bIns="0" anchor="ctr"/>
            <a:lstStyle/>
            <a:p>
              <a:pPr lvl="3" algn="l" defTabSz="642937">
                <a:lnSpc>
                  <a:spcPts val="27900"/>
                </a:lnSpc>
                <a:defRPr sz="9600">
                  <a:solidFill>
                    <a:srgbClr val="FFFFFF"/>
                  </a:solidFill>
                  <a:latin typeface="Tw Cen MT"/>
                  <a:ea typeface="Tw Cen MT"/>
                  <a:cs typeface="Tw Cen MT"/>
                  <a:sym typeface="Tw Cen MT"/>
                </a:defRPr>
              </a:pPr>
              <a:endParaRPr/>
            </a:p>
          </p:txBody>
        </p:sp>
        <p:sp>
          <p:nvSpPr>
            <p:cNvPr id="63" name="Shape 144">
              <a:extLst>
                <a:ext uri="{FF2B5EF4-FFF2-40B4-BE49-F238E27FC236}">
                  <a16:creationId xmlns:a16="http://schemas.microsoft.com/office/drawing/2014/main" id="{04C57E35-F3F9-DD40-AF06-3454033DD26D}"/>
                </a:ext>
              </a:extLst>
            </p:cNvPr>
            <p:cNvSpPr/>
            <p:nvPr/>
          </p:nvSpPr>
          <p:spPr>
            <a:xfrm rot="5400000">
              <a:off x="11368800" y="1134957"/>
              <a:ext cx="2321715" cy="127139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65" name="Shape 145">
              <a:extLst>
                <a:ext uri="{FF2B5EF4-FFF2-40B4-BE49-F238E27FC236}">
                  <a16:creationId xmlns:a16="http://schemas.microsoft.com/office/drawing/2014/main" id="{CA8812CD-6B1E-C748-9A93-04B804B102D9}"/>
                </a:ext>
              </a:extLst>
            </p:cNvPr>
            <p:cNvSpPr/>
            <p:nvPr/>
          </p:nvSpPr>
          <p:spPr>
            <a:xfrm>
              <a:off x="385152" y="-1039931"/>
              <a:ext cx="9610201" cy="3931013"/>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p>
              <a:pPr lvl="3" algn="l" defTabSz="642937">
                <a:lnSpc>
                  <a:spcPts val="35600"/>
                </a:lnSpc>
                <a:defRPr sz="15000" b="0" spc="-300">
                  <a:solidFill>
                    <a:srgbClr val="FFFFFF"/>
                  </a:solidFill>
                  <a:latin typeface="Montserrat Bold"/>
                  <a:ea typeface="Montserrat Bold"/>
                  <a:cs typeface="Montserrat Bold"/>
                  <a:sym typeface="Montserrat Bold"/>
                </a:defRPr>
              </a:pPr>
              <a:r>
                <a:rPr lang="en-AU" sz="16000" spc="-319" dirty="0"/>
                <a:t>Local</a:t>
              </a:r>
              <a:endParaRPr sz="16000" spc="-319" dirty="0"/>
            </a:p>
          </p:txBody>
        </p:sp>
        <p:sp>
          <p:nvSpPr>
            <p:cNvPr id="66" name="Shape 146">
              <a:extLst>
                <a:ext uri="{FF2B5EF4-FFF2-40B4-BE49-F238E27FC236}">
                  <a16:creationId xmlns:a16="http://schemas.microsoft.com/office/drawing/2014/main" id="{9FD7FAF7-C7CA-A543-9DF9-D4082F2472B2}"/>
                </a:ext>
              </a:extLst>
            </p:cNvPr>
            <p:cNvSpPr/>
            <p:nvPr/>
          </p:nvSpPr>
          <p:spPr>
            <a:xfrm>
              <a:off x="1334644" y="6636377"/>
              <a:ext cx="21354888" cy="2114039"/>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lgn="l">
                <a:defRPr b="0">
                  <a:latin typeface="Montserrat Medium"/>
                  <a:ea typeface="Montserrat Medium"/>
                  <a:cs typeface="Montserrat Medium"/>
                  <a:sym typeface="Montserrat Medium"/>
                </a:defRPr>
              </a:lvl1pPr>
            </a:lstStyle>
            <a:p>
              <a:r>
                <a:rPr lang="en-AU" dirty="0"/>
                <a:t>In this exercise, you will observe two spaces, and plot your observations using the template on the companion website to reveal the unique aspects that the spaces present. If you wish, you can follow the ‘Future Campus’ brief (p.208).</a:t>
              </a:r>
            </a:p>
            <a:p>
              <a:endParaRPr dirty="0"/>
            </a:p>
          </p:txBody>
        </p:sp>
        <p:sp>
          <p:nvSpPr>
            <p:cNvPr id="67" name="Shape 147">
              <a:extLst>
                <a:ext uri="{FF2B5EF4-FFF2-40B4-BE49-F238E27FC236}">
                  <a16:creationId xmlns:a16="http://schemas.microsoft.com/office/drawing/2014/main" id="{3BF73B39-1586-F94B-85CC-257407EC6A59}"/>
                </a:ext>
              </a:extLst>
            </p:cNvPr>
            <p:cNvSpPr/>
            <p:nvPr/>
          </p:nvSpPr>
          <p:spPr>
            <a:xfrm rot="16200000">
              <a:off x="16480800" y="3733069"/>
              <a:ext cx="2107691" cy="11572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212121"/>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68" name="Shape 148">
              <a:extLst>
                <a:ext uri="{FF2B5EF4-FFF2-40B4-BE49-F238E27FC236}">
                  <a16:creationId xmlns:a16="http://schemas.microsoft.com/office/drawing/2014/main" id="{3694E43E-3DEB-8141-BBEA-108DEB1EC39C}"/>
                </a:ext>
              </a:extLst>
            </p:cNvPr>
            <p:cNvSpPr/>
            <p:nvPr/>
          </p:nvSpPr>
          <p:spPr>
            <a:xfrm>
              <a:off x="18112142" y="3266047"/>
              <a:ext cx="6328532" cy="2107692"/>
            </a:xfrm>
            <a:prstGeom prst="rect">
              <a:avLst/>
            </a:prstGeom>
            <a:solidFill>
              <a:srgbClr val="212121"/>
            </a:solidFill>
            <a:ln w="12700">
              <a:miter lim="400000"/>
            </a:ln>
          </p:spPr>
          <p:txBody>
            <a:bodyPr lIns="71437" tIns="71437" rIns="71437" bIns="71437" anchor="ctr"/>
            <a:lstStyle/>
            <a:p>
              <a:pPr marR="254000" algn="r">
                <a:defRPr sz="3000" b="0">
                  <a:solidFill>
                    <a:srgbClr val="FFFFFF"/>
                  </a:solidFill>
                  <a:latin typeface="Montserrat Bold"/>
                  <a:ea typeface="Montserrat Bold"/>
                  <a:cs typeface="Montserrat Bold"/>
                  <a:sym typeface="Montserrat Bold"/>
                </a:defRPr>
              </a:pPr>
              <a:endParaRPr/>
            </a:p>
          </p:txBody>
        </p:sp>
        <p:sp>
          <p:nvSpPr>
            <p:cNvPr id="69" name="Shape 149">
              <a:extLst>
                <a:ext uri="{FF2B5EF4-FFF2-40B4-BE49-F238E27FC236}">
                  <a16:creationId xmlns:a16="http://schemas.microsoft.com/office/drawing/2014/main" id="{108C4F0C-7254-6E4C-81EF-5A6FC4735005}"/>
                </a:ext>
              </a:extLst>
            </p:cNvPr>
            <p:cNvSpPr/>
            <p:nvPr/>
          </p:nvSpPr>
          <p:spPr>
            <a:xfrm>
              <a:off x="20531770" y="3781995"/>
              <a:ext cx="3690112" cy="1067599"/>
            </a:xfrm>
            <a:prstGeom prst="rect">
              <a:avLst/>
            </a:prstGeom>
            <a:ln w="12700">
              <a:miter lim="400000"/>
            </a:ln>
            <a:extLst>
              <a:ext uri="{C572A759-6A51-4108-AA02-DFA0A04FC94B}">
                <ma14:wrappingTextBoxFlag xmlns:ma14="http://schemas.microsoft.com/office/mac/drawingml/2011/main" xmlns="" val="1"/>
              </a:ext>
            </a:extLst>
          </p:spPr>
          <p:txBody>
            <a:bodyPr wrap="none" lIns="71437" tIns="71437" rIns="71437" bIns="71437" anchor="ctr">
              <a:spAutoFit/>
            </a:bodyPr>
            <a:lstStyle/>
            <a:p>
              <a:pPr marR="254000" algn="r">
                <a:defRPr sz="3000" b="0">
                  <a:solidFill>
                    <a:srgbClr val="FFFFFF"/>
                  </a:solidFill>
                  <a:latin typeface="Montserrat Bold"/>
                  <a:ea typeface="Montserrat Bold"/>
                  <a:cs typeface="Montserrat Bold"/>
                  <a:sym typeface="Montserrat Bold"/>
                </a:defRPr>
              </a:pPr>
              <a:r>
                <a:rPr lang="en-AU" sz="3000" dirty="0"/>
                <a:t>YOU WILL NEED</a:t>
              </a:r>
            </a:p>
            <a:p>
              <a:pPr marR="254000" algn="r">
                <a:defRPr sz="3000" b="0">
                  <a:solidFill>
                    <a:srgbClr val="FFFFFF"/>
                  </a:solidFill>
                  <a:latin typeface="Montserrat Bold"/>
                  <a:ea typeface="Montserrat Bold"/>
                  <a:cs typeface="Montserrat Bold"/>
                  <a:sym typeface="Montserrat Bold"/>
                </a:defRPr>
              </a:pPr>
              <a:r>
                <a:rPr lang="en-AU" sz="3000" dirty="0"/>
                <a:t>A partner, pen</a:t>
              </a:r>
              <a:endParaRPr sz="3000" dirty="0">
                <a:latin typeface="Montserrat Medium"/>
                <a:ea typeface="Montserrat Medium"/>
                <a:cs typeface="Montserrat Medium"/>
                <a:sym typeface="Montserrat Medium"/>
              </a:endParaRPr>
            </a:p>
          </p:txBody>
        </p:sp>
        <p:sp>
          <p:nvSpPr>
            <p:cNvPr id="70" name="Shape 150">
              <a:extLst>
                <a:ext uri="{FF2B5EF4-FFF2-40B4-BE49-F238E27FC236}">
                  <a16:creationId xmlns:a16="http://schemas.microsoft.com/office/drawing/2014/main" id="{03463B1D-D2A5-E84D-89AF-A2DA2D18DCFE}"/>
                </a:ext>
              </a:extLst>
            </p:cNvPr>
            <p:cNvSpPr/>
            <p:nvPr/>
          </p:nvSpPr>
          <p:spPr>
            <a:xfrm>
              <a:off x="-100301" y="3057910"/>
              <a:ext cx="12986454" cy="2321715"/>
            </a:xfrm>
            <a:prstGeom prst="rect">
              <a:avLst/>
            </a:prstGeom>
            <a:solidFill>
              <a:srgbClr val="EE5150"/>
            </a:solidFill>
            <a:ln w="12700">
              <a:miter lim="400000"/>
            </a:ln>
          </p:spPr>
          <p:txBody>
            <a:bodyPr lIns="0" tIns="0" rIns="0" bIns="0" anchor="ctr"/>
            <a:lstStyle/>
            <a:p>
              <a:pPr lvl="3" algn="l" defTabSz="642937">
                <a:lnSpc>
                  <a:spcPts val="27900"/>
                </a:lnSpc>
                <a:defRPr sz="9600">
                  <a:solidFill>
                    <a:srgbClr val="FFFFFF"/>
                  </a:solidFill>
                  <a:latin typeface="Tw Cen MT"/>
                  <a:ea typeface="Tw Cen MT"/>
                  <a:cs typeface="Tw Cen MT"/>
                  <a:sym typeface="Tw Cen MT"/>
                </a:defRPr>
              </a:pPr>
              <a:endParaRPr dirty="0"/>
            </a:p>
          </p:txBody>
        </p:sp>
        <p:sp>
          <p:nvSpPr>
            <p:cNvPr id="71" name="Shape 151">
              <a:extLst>
                <a:ext uri="{FF2B5EF4-FFF2-40B4-BE49-F238E27FC236}">
                  <a16:creationId xmlns:a16="http://schemas.microsoft.com/office/drawing/2014/main" id="{0877871A-CB18-A54F-869F-D66E21B469D6}"/>
                </a:ext>
              </a:extLst>
            </p:cNvPr>
            <p:cNvSpPr/>
            <p:nvPr/>
          </p:nvSpPr>
          <p:spPr>
            <a:xfrm rot="5400000">
              <a:off x="9976984" y="3583071"/>
              <a:ext cx="2321716" cy="127139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75" name="Shape 156">
              <a:extLst>
                <a:ext uri="{FF2B5EF4-FFF2-40B4-BE49-F238E27FC236}">
                  <a16:creationId xmlns:a16="http://schemas.microsoft.com/office/drawing/2014/main" id="{3704D80A-0EDA-9A42-AF48-50643CCB7944}"/>
                </a:ext>
              </a:extLst>
            </p:cNvPr>
            <p:cNvSpPr/>
            <p:nvPr/>
          </p:nvSpPr>
          <p:spPr>
            <a:xfrm>
              <a:off x="4697601" y="9195086"/>
              <a:ext cx="1038541" cy="1038541"/>
            </a:xfrm>
            <a:prstGeom prst="ellipse">
              <a:avLst/>
            </a:prstGeom>
            <a:solidFill>
              <a:srgbClr val="C0C0C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2</a:t>
              </a:r>
            </a:p>
          </p:txBody>
        </p:sp>
        <p:sp>
          <p:nvSpPr>
            <p:cNvPr id="76" name="Shape 157">
              <a:extLst>
                <a:ext uri="{FF2B5EF4-FFF2-40B4-BE49-F238E27FC236}">
                  <a16:creationId xmlns:a16="http://schemas.microsoft.com/office/drawing/2014/main" id="{CFD33E05-1C5F-834E-B85A-E9211147781D}"/>
                </a:ext>
              </a:extLst>
            </p:cNvPr>
            <p:cNvSpPr/>
            <p:nvPr/>
          </p:nvSpPr>
          <p:spPr>
            <a:xfrm>
              <a:off x="7916988" y="9195086"/>
              <a:ext cx="1038541" cy="1038541"/>
            </a:xfrm>
            <a:prstGeom prst="ellipse">
              <a:avLst/>
            </a:prstGeom>
            <a:solidFill>
              <a:srgbClr val="C0C0C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3</a:t>
              </a:r>
            </a:p>
          </p:txBody>
        </p:sp>
        <p:sp>
          <p:nvSpPr>
            <p:cNvPr id="77" name="Shape 158">
              <a:extLst>
                <a:ext uri="{FF2B5EF4-FFF2-40B4-BE49-F238E27FC236}">
                  <a16:creationId xmlns:a16="http://schemas.microsoft.com/office/drawing/2014/main" id="{890D7497-A835-3643-817F-EEE4E8A4F7D9}"/>
                </a:ext>
              </a:extLst>
            </p:cNvPr>
            <p:cNvSpPr/>
            <p:nvPr/>
          </p:nvSpPr>
          <p:spPr>
            <a:xfrm>
              <a:off x="11136375" y="9195086"/>
              <a:ext cx="1038541" cy="1038541"/>
            </a:xfrm>
            <a:prstGeom prst="ellipse">
              <a:avLst/>
            </a:prstGeom>
            <a:solidFill>
              <a:srgbClr val="C0C0C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4</a:t>
              </a:r>
            </a:p>
          </p:txBody>
        </p:sp>
        <p:sp>
          <p:nvSpPr>
            <p:cNvPr id="78" name="Shape 159">
              <a:extLst>
                <a:ext uri="{FF2B5EF4-FFF2-40B4-BE49-F238E27FC236}">
                  <a16:creationId xmlns:a16="http://schemas.microsoft.com/office/drawing/2014/main" id="{A8E8DCC8-B8FE-8044-A0F9-FE4BAF51711A}"/>
                </a:ext>
              </a:extLst>
            </p:cNvPr>
            <p:cNvSpPr/>
            <p:nvPr/>
          </p:nvSpPr>
          <p:spPr>
            <a:xfrm>
              <a:off x="14355762" y="9195086"/>
              <a:ext cx="1038541" cy="1038541"/>
            </a:xfrm>
            <a:prstGeom prst="ellipse">
              <a:avLst/>
            </a:prstGeom>
            <a:solidFill>
              <a:srgbClr val="C0C0C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5</a:t>
              </a:r>
            </a:p>
          </p:txBody>
        </p:sp>
        <p:sp>
          <p:nvSpPr>
            <p:cNvPr id="79" name="Shape 163">
              <a:extLst>
                <a:ext uri="{FF2B5EF4-FFF2-40B4-BE49-F238E27FC236}">
                  <a16:creationId xmlns:a16="http://schemas.microsoft.com/office/drawing/2014/main" id="{46948E78-4F49-E84A-B542-36ADDB9C4705}"/>
                </a:ext>
              </a:extLst>
            </p:cNvPr>
            <p:cNvSpPr/>
            <p:nvPr/>
          </p:nvSpPr>
          <p:spPr>
            <a:xfrm>
              <a:off x="17575150" y="9195086"/>
              <a:ext cx="1038541" cy="1038542"/>
            </a:xfrm>
            <a:prstGeom prst="ellipse">
              <a:avLst/>
            </a:prstGeom>
            <a:solidFill>
              <a:srgbClr val="C0C0C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6</a:t>
              </a:r>
            </a:p>
          </p:txBody>
        </p:sp>
        <p:sp>
          <p:nvSpPr>
            <p:cNvPr id="80" name="Shape 152">
              <a:extLst>
                <a:ext uri="{FF2B5EF4-FFF2-40B4-BE49-F238E27FC236}">
                  <a16:creationId xmlns:a16="http://schemas.microsoft.com/office/drawing/2014/main" id="{5183C275-B2B2-234B-BCB9-17DD13BFB769}"/>
                </a:ext>
              </a:extLst>
            </p:cNvPr>
            <p:cNvSpPr/>
            <p:nvPr/>
          </p:nvSpPr>
          <p:spPr>
            <a:xfrm>
              <a:off x="369844" y="1408182"/>
              <a:ext cx="13084209" cy="3931013"/>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nchor="ctr">
              <a:spAutoFit/>
            </a:bodyPr>
            <a:lstStyle/>
            <a:p>
              <a:pPr lvl="3" algn="l" defTabSz="642937">
                <a:lnSpc>
                  <a:spcPts val="35600"/>
                </a:lnSpc>
                <a:defRPr sz="15000" b="0" spc="-300">
                  <a:solidFill>
                    <a:srgbClr val="FFFFFF"/>
                  </a:solidFill>
                  <a:latin typeface="Montserrat Bold"/>
                  <a:ea typeface="Montserrat Bold"/>
                  <a:cs typeface="Montserrat Bold"/>
                  <a:sym typeface="Montserrat Bold"/>
                </a:defRPr>
              </a:pPr>
              <a:r>
                <a:rPr lang="en-AU" sz="16000" spc="-319" dirty="0"/>
                <a:t>Orbits</a:t>
              </a:r>
              <a:endParaRPr sz="16000" spc="-319" dirty="0"/>
            </a:p>
          </p:txBody>
        </p:sp>
      </p:grpSp>
      <p:sp>
        <p:nvSpPr>
          <p:cNvPr id="88" name="Shape 144">
            <a:extLst>
              <a:ext uri="{FF2B5EF4-FFF2-40B4-BE49-F238E27FC236}">
                <a16:creationId xmlns:a16="http://schemas.microsoft.com/office/drawing/2014/main" id="{6EEFCA1A-E881-C744-B6E2-7E308E4EBD58}"/>
              </a:ext>
            </a:extLst>
          </p:cNvPr>
          <p:cNvSpPr/>
          <p:nvPr/>
        </p:nvSpPr>
        <p:spPr>
          <a:xfrm rot="5400000">
            <a:off x="12360992" y="3581052"/>
            <a:ext cx="2321715" cy="127139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Tree>
  </p:cSld>
  <p:clrMapOvr>
    <a:masterClrMapping/>
  </p:clrMapOvr>
  <p:transition spd="med"/>
</p:sld>
</file>

<file path=ppt/theme/theme1.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1107</TotalTime>
  <Words>1209</Words>
  <Application>Microsoft Macintosh PowerPoint</Application>
  <PresentationFormat>Custom</PresentationFormat>
  <Paragraphs>268</Paragraphs>
  <Slides>11</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11</vt:i4>
      </vt:variant>
    </vt:vector>
  </HeadingPairs>
  <TitlesOfParts>
    <vt:vector size="24" baseType="lpstr">
      <vt:lpstr>Helvetica Neue Light</vt:lpstr>
      <vt:lpstr>Montserrat Bold</vt:lpstr>
      <vt:lpstr>Montserrat-Italic</vt:lpstr>
      <vt:lpstr>Montserrat-BoldItalic</vt:lpstr>
      <vt:lpstr>Tw Cen MT</vt:lpstr>
      <vt:lpstr>Montserrat Medium</vt:lpstr>
      <vt:lpstr>Helvetica Neue Thin</vt:lpstr>
      <vt:lpstr>Palatino</vt:lpstr>
      <vt:lpstr>Helvetica Neue Medium</vt:lpstr>
      <vt:lpstr>Helvetica</vt:lpstr>
      <vt:lpstr>Helvetica Light</vt:lpstr>
      <vt:lpstr>Helvetica Neue</vt:lpstr>
      <vt:lpstr>White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Melinda Gaughwin</cp:lastModifiedBy>
  <cp:revision>28</cp:revision>
  <dcterms:modified xsi:type="dcterms:W3CDTF">2021-01-31T04:58:42Z</dcterms:modified>
</cp:coreProperties>
</file>