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EF514F"/>
    <a:srgbClr val="E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17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447B4-62CE-9A4E-AC4A-0DF1C2A5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46" y="0"/>
            <a:ext cx="24466096" cy="11214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46646" y="-43366"/>
            <a:ext cx="24466096" cy="13251236"/>
            <a:chOff x="-46646" y="-43366"/>
            <a:chExt cx="24466096" cy="13251236"/>
          </a:xfrm>
        </p:grpSpPr>
        <p:sp>
          <p:nvSpPr>
            <p:cNvPr id="120" name="Shape 120"/>
            <p:cNvSpPr/>
            <p:nvPr/>
          </p:nvSpPr>
          <p:spPr>
            <a:xfrm>
              <a:off x="585599" y="11962671"/>
              <a:ext cx="6798083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56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46646" y="-43366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3273355" y="12755824"/>
              <a:ext cx="10761784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Li Ozinga, China Studies Centre, The University of Sydney 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3292099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Encouraging people to interact with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temporary installations in public spaces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Pop-ups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339446"/>
              <a:ext cx="18411876" cy="2462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2EB15-A9D4-9945-AED8-27625DEF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DEB826C5-8550-3141-AC5B-8AE31F9510CB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121628" y="1098734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38CBB-108C-9C4F-9DAE-E5949CD1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0" name="Shape 152">
            <a:extLst>
              <a:ext uri="{FF2B5EF4-FFF2-40B4-BE49-F238E27FC236}">
                <a16:creationId xmlns:a16="http://schemas.microsoft.com/office/drawing/2014/main" id="{78BC406B-3120-2947-B43C-7E43C547E93F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1" name="Shape 153">
            <a:extLst>
              <a:ext uri="{FF2B5EF4-FFF2-40B4-BE49-F238E27FC236}">
                <a16:creationId xmlns:a16="http://schemas.microsoft.com/office/drawing/2014/main" id="{54F7A7D0-3B9C-8946-973B-AA77D07880CB}"/>
              </a:ext>
            </a:extLst>
          </p:cNvPr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2" name="Shape 154">
            <a:extLst>
              <a:ext uri="{FF2B5EF4-FFF2-40B4-BE49-F238E27FC236}">
                <a16:creationId xmlns:a16="http://schemas.microsoft.com/office/drawing/2014/main" id="{E922DBC5-E1E9-CD4E-A6EF-DC31B6DEE2C7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3" name="Shape 156">
            <a:extLst>
              <a:ext uri="{FF2B5EF4-FFF2-40B4-BE49-F238E27FC236}">
                <a16:creationId xmlns:a16="http://schemas.microsoft.com/office/drawing/2014/main" id="{F82BDA87-1D0B-BB40-8002-8E234B8B91B3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4" name="Shape 164">
            <a:extLst>
              <a:ext uri="{FF2B5EF4-FFF2-40B4-BE49-F238E27FC236}">
                <a16:creationId xmlns:a16="http://schemas.microsoft.com/office/drawing/2014/main" id="{BB92A819-0E1B-A040-A894-4DA5C0EF34FA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5CEA9BF5-2D1E-2240-BD94-DA71B03CE172}"/>
              </a:ext>
            </a:extLst>
          </p:cNvPr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47087-1A13-DC49-B8AD-1C9B9919F8B4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7" name="Shape 139">
              <a:extLst>
                <a:ext uri="{FF2B5EF4-FFF2-40B4-BE49-F238E27FC236}">
                  <a16:creationId xmlns:a16="http://schemas.microsoft.com/office/drawing/2014/main" id="{3D1BA0A9-A507-CC4E-8766-3803150E5385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0">
              <a:extLst>
                <a:ext uri="{FF2B5EF4-FFF2-40B4-BE49-F238E27FC236}">
                  <a16:creationId xmlns:a16="http://schemas.microsoft.com/office/drawing/2014/main" id="{93D44E74-47A7-4846-B24C-4D61FB183CB0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Shape 141">
              <a:extLst>
                <a:ext uri="{FF2B5EF4-FFF2-40B4-BE49-F238E27FC236}">
                  <a16:creationId xmlns:a16="http://schemas.microsoft.com/office/drawing/2014/main" id="{43050C20-71BE-7B46-A5C3-56F1D7D3BA61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 142">
              <a:extLst>
                <a:ext uri="{FF2B5EF4-FFF2-40B4-BE49-F238E27FC236}">
                  <a16:creationId xmlns:a16="http://schemas.microsoft.com/office/drawing/2014/main" id="{C9A3445E-308E-0F45-950A-DAB1AB387613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21" name="Shape 143">
              <a:extLst>
                <a:ext uri="{FF2B5EF4-FFF2-40B4-BE49-F238E27FC236}">
                  <a16:creationId xmlns:a16="http://schemas.microsoft.com/office/drawing/2014/main" id="{29B1C8B2-D1A1-A14D-9C5A-1FED5D6F2E25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22" name="Shape 144">
              <a:extLst>
                <a:ext uri="{FF2B5EF4-FFF2-40B4-BE49-F238E27FC236}">
                  <a16:creationId xmlns:a16="http://schemas.microsoft.com/office/drawing/2014/main" id="{886B8A6F-3ECA-A94B-B1CE-6F954A4B34D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Shape 145">
              <a:extLst>
                <a:ext uri="{FF2B5EF4-FFF2-40B4-BE49-F238E27FC236}">
                  <a16:creationId xmlns:a16="http://schemas.microsoft.com/office/drawing/2014/main" id="{92E1BDC0-BCDC-E647-B8F9-1B87DD14F83C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4" name="Shape 146">
              <a:extLst>
                <a:ext uri="{FF2B5EF4-FFF2-40B4-BE49-F238E27FC236}">
                  <a16:creationId xmlns:a16="http://schemas.microsoft.com/office/drawing/2014/main" id="{88C374BA-2539-BF47-AD24-6AE37EE93998}"/>
                </a:ext>
              </a:extLst>
            </p:cNvPr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5" name="Shape 147">
              <a:extLst>
                <a:ext uri="{FF2B5EF4-FFF2-40B4-BE49-F238E27FC236}">
                  <a16:creationId xmlns:a16="http://schemas.microsoft.com/office/drawing/2014/main" id="{C1434FE3-47E4-8142-BBB1-194773F61C45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641992BC-D2C9-5642-AB58-0ADB32685C5A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821BFA95-8615-A14B-A69D-F423315D274B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AF1B09EF-4CD3-7C4A-B751-9AEDD774819F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C607CE93-146B-A944-B0D6-5EDAF62D3DF5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" name="Shape 160">
              <a:extLst>
                <a:ext uri="{FF2B5EF4-FFF2-40B4-BE49-F238E27FC236}">
                  <a16:creationId xmlns:a16="http://schemas.microsoft.com/office/drawing/2014/main" id="{6E41DF93-CBD7-7442-8DF2-AF41BD090CD0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1" name="Shape 161">
              <a:extLst>
                <a:ext uri="{FF2B5EF4-FFF2-40B4-BE49-F238E27FC236}">
                  <a16:creationId xmlns:a16="http://schemas.microsoft.com/office/drawing/2014/main" id="{CAB11EDB-B656-934D-A084-D49E6FF17759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Shape 162">
              <a:extLst>
                <a:ext uri="{FF2B5EF4-FFF2-40B4-BE49-F238E27FC236}">
                  <a16:creationId xmlns:a16="http://schemas.microsoft.com/office/drawing/2014/main" id="{112A859D-0BB7-0846-8F93-AC3B4013D527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33" name="Shape 163">
              <a:extLst>
                <a:ext uri="{FF2B5EF4-FFF2-40B4-BE49-F238E27FC236}">
                  <a16:creationId xmlns:a16="http://schemas.microsoft.com/office/drawing/2014/main" id="{F73EB7A9-E8AE-234C-8A7B-6F1178E90DCE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4" name="Shape 165">
              <a:extLst>
                <a:ext uri="{FF2B5EF4-FFF2-40B4-BE49-F238E27FC236}">
                  <a16:creationId xmlns:a16="http://schemas.microsoft.com/office/drawing/2014/main" id="{8AF8EC03-4694-BC44-BD91-963077E0F245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6" name="Shape 123">
            <a:extLst>
              <a:ext uri="{FF2B5EF4-FFF2-40B4-BE49-F238E27FC236}">
                <a16:creationId xmlns:a16="http://schemas.microsoft.com/office/drawing/2014/main" id="{1A79216B-C0B1-0E40-B8FF-D0B8DDDE3405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F47F5-FC5A-A64E-9250-5FB69C15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0" name="Shape 152">
            <a:extLst>
              <a:ext uri="{FF2B5EF4-FFF2-40B4-BE49-F238E27FC236}">
                <a16:creationId xmlns:a16="http://schemas.microsoft.com/office/drawing/2014/main" id="{98D8AEC3-B9A7-4946-B955-B6A993201A7F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1" name="Shape 153">
            <a:extLst>
              <a:ext uri="{FF2B5EF4-FFF2-40B4-BE49-F238E27FC236}">
                <a16:creationId xmlns:a16="http://schemas.microsoft.com/office/drawing/2014/main" id="{34DB2FEE-3BBA-A64C-9211-D3CBF5DA6007}"/>
              </a:ext>
            </a:extLst>
          </p:cNvPr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2" name="Shape 154">
            <a:extLst>
              <a:ext uri="{FF2B5EF4-FFF2-40B4-BE49-F238E27FC236}">
                <a16:creationId xmlns:a16="http://schemas.microsoft.com/office/drawing/2014/main" id="{547321F7-8F1F-544D-85AE-1FD09C886E7E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3" name="Shape 156">
            <a:extLst>
              <a:ext uri="{FF2B5EF4-FFF2-40B4-BE49-F238E27FC236}">
                <a16:creationId xmlns:a16="http://schemas.microsoft.com/office/drawing/2014/main" id="{0125F284-E2A0-EA49-B81A-D22ED24772BC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4" name="Shape 164">
            <a:extLst>
              <a:ext uri="{FF2B5EF4-FFF2-40B4-BE49-F238E27FC236}">
                <a16:creationId xmlns:a16="http://schemas.microsoft.com/office/drawing/2014/main" id="{156FAEED-20CB-C349-829A-8B95DD38624E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923DBF66-B182-EF43-A871-B1A8854C64CA}"/>
              </a:ext>
            </a:extLst>
          </p:cNvPr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900BC-F80E-7049-AC84-CEF82FE2085D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7" name="Shape 139">
              <a:extLst>
                <a:ext uri="{FF2B5EF4-FFF2-40B4-BE49-F238E27FC236}">
                  <a16:creationId xmlns:a16="http://schemas.microsoft.com/office/drawing/2014/main" id="{F0E0AD8E-CE6E-954C-80BB-70D1137D8BA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0">
              <a:extLst>
                <a:ext uri="{FF2B5EF4-FFF2-40B4-BE49-F238E27FC236}">
                  <a16:creationId xmlns:a16="http://schemas.microsoft.com/office/drawing/2014/main" id="{FBC459E5-39E8-344B-9FD9-620EDC40FE9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Shape 141">
              <a:extLst>
                <a:ext uri="{FF2B5EF4-FFF2-40B4-BE49-F238E27FC236}">
                  <a16:creationId xmlns:a16="http://schemas.microsoft.com/office/drawing/2014/main" id="{7A3DBD37-D651-104B-8881-158590F1571C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 142">
              <a:extLst>
                <a:ext uri="{FF2B5EF4-FFF2-40B4-BE49-F238E27FC236}">
                  <a16:creationId xmlns:a16="http://schemas.microsoft.com/office/drawing/2014/main" id="{EC891070-B13E-FC45-BC50-D10374D61009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21" name="Shape 143">
              <a:extLst>
                <a:ext uri="{FF2B5EF4-FFF2-40B4-BE49-F238E27FC236}">
                  <a16:creationId xmlns:a16="http://schemas.microsoft.com/office/drawing/2014/main" id="{0F35841F-4400-4746-90D3-223CF8FD3945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22" name="Shape 144">
              <a:extLst>
                <a:ext uri="{FF2B5EF4-FFF2-40B4-BE49-F238E27FC236}">
                  <a16:creationId xmlns:a16="http://schemas.microsoft.com/office/drawing/2014/main" id="{5130FD0C-C51C-1641-9CED-C9CBEBABEAB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Shape 145">
              <a:extLst>
                <a:ext uri="{FF2B5EF4-FFF2-40B4-BE49-F238E27FC236}">
                  <a16:creationId xmlns:a16="http://schemas.microsoft.com/office/drawing/2014/main" id="{88F02AEC-9C9F-C041-B7D4-172D24398071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4" name="Shape 146">
              <a:extLst>
                <a:ext uri="{FF2B5EF4-FFF2-40B4-BE49-F238E27FC236}">
                  <a16:creationId xmlns:a16="http://schemas.microsoft.com/office/drawing/2014/main" id="{5EB12CED-7EC9-B24D-A73B-8BB80751B701}"/>
                </a:ext>
              </a:extLst>
            </p:cNvPr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5" name="Shape 147">
              <a:extLst>
                <a:ext uri="{FF2B5EF4-FFF2-40B4-BE49-F238E27FC236}">
                  <a16:creationId xmlns:a16="http://schemas.microsoft.com/office/drawing/2014/main" id="{F4CD2E97-932C-7649-8DEE-16943C8CDC90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54C0F79F-9F8F-9443-B406-824C47A9C84D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6F92E8BA-D706-BC49-9081-0DDC7866292E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0C7FD78F-D1A4-F949-9B53-7867A649F893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476CC162-FC0D-8F40-8B55-12CF4F4DADDE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" name="Shape 160">
              <a:extLst>
                <a:ext uri="{FF2B5EF4-FFF2-40B4-BE49-F238E27FC236}">
                  <a16:creationId xmlns:a16="http://schemas.microsoft.com/office/drawing/2014/main" id="{0B400297-9556-F549-9DBA-105FFB9DA781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1" name="Shape 161">
              <a:extLst>
                <a:ext uri="{FF2B5EF4-FFF2-40B4-BE49-F238E27FC236}">
                  <a16:creationId xmlns:a16="http://schemas.microsoft.com/office/drawing/2014/main" id="{8EFD2EFC-306D-2140-9184-FB8E5BA3B224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Shape 162">
              <a:extLst>
                <a:ext uri="{FF2B5EF4-FFF2-40B4-BE49-F238E27FC236}">
                  <a16:creationId xmlns:a16="http://schemas.microsoft.com/office/drawing/2014/main" id="{C3E98736-894F-BE40-A290-F231E9360179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33" name="Shape 163">
              <a:extLst>
                <a:ext uri="{FF2B5EF4-FFF2-40B4-BE49-F238E27FC236}">
                  <a16:creationId xmlns:a16="http://schemas.microsoft.com/office/drawing/2014/main" id="{12B4FC65-6AA2-BB46-9B30-DF90AF060C0B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4" name="Shape 165">
              <a:extLst>
                <a:ext uri="{FF2B5EF4-FFF2-40B4-BE49-F238E27FC236}">
                  <a16:creationId xmlns:a16="http://schemas.microsoft.com/office/drawing/2014/main" id="{F07EE70F-3C54-B243-8FB5-8F3FEE4495C9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6" name="Shape 123">
            <a:extLst>
              <a:ext uri="{FF2B5EF4-FFF2-40B4-BE49-F238E27FC236}">
                <a16:creationId xmlns:a16="http://schemas.microsoft.com/office/drawing/2014/main" id="{D63860D5-9FD6-084B-9F7B-840660A032E4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23">
            <a:extLst>
              <a:ext uri="{FF2B5EF4-FFF2-40B4-BE49-F238E27FC236}">
                <a16:creationId xmlns:a16="http://schemas.microsoft.com/office/drawing/2014/main" id="{5BF0883D-69D0-5C45-92AE-65691AACAA70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  <p:sp>
        <p:nvSpPr>
          <p:cNvPr id="260" name="Shape 260"/>
          <p:cNvSpPr/>
          <p:nvPr/>
        </p:nvSpPr>
        <p:spPr>
          <a:xfrm>
            <a:off x="1205767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16756-DBDB-8A41-95E6-16135513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0" name="Shape 152">
            <a:extLst>
              <a:ext uri="{FF2B5EF4-FFF2-40B4-BE49-F238E27FC236}">
                <a16:creationId xmlns:a16="http://schemas.microsoft.com/office/drawing/2014/main" id="{39B4914B-ABE7-E345-9BA7-8886504BFA06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1" name="Shape 153">
            <a:extLst>
              <a:ext uri="{FF2B5EF4-FFF2-40B4-BE49-F238E27FC236}">
                <a16:creationId xmlns:a16="http://schemas.microsoft.com/office/drawing/2014/main" id="{F03456EF-7388-8E48-9D11-C460F7C9CFD6}"/>
              </a:ext>
            </a:extLst>
          </p:cNvPr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2" name="Shape 154">
            <a:extLst>
              <a:ext uri="{FF2B5EF4-FFF2-40B4-BE49-F238E27FC236}">
                <a16:creationId xmlns:a16="http://schemas.microsoft.com/office/drawing/2014/main" id="{B5F25460-F70F-4E4F-A767-CE16F10475A4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3" name="Shape 156">
            <a:extLst>
              <a:ext uri="{FF2B5EF4-FFF2-40B4-BE49-F238E27FC236}">
                <a16:creationId xmlns:a16="http://schemas.microsoft.com/office/drawing/2014/main" id="{38476BFC-F7A3-4141-996A-9DAD142FF136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4" name="Shape 164">
            <a:extLst>
              <a:ext uri="{FF2B5EF4-FFF2-40B4-BE49-F238E27FC236}">
                <a16:creationId xmlns:a16="http://schemas.microsoft.com/office/drawing/2014/main" id="{F4364EA5-B8EA-954C-BA35-64F4A9DC7181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1C34F3BC-4F93-D04E-9B42-EDA72BF5518C}"/>
              </a:ext>
            </a:extLst>
          </p:cNvPr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A8A9C7-7D59-3C4F-BC3E-1182A106D71E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7" name="Shape 139">
              <a:extLst>
                <a:ext uri="{FF2B5EF4-FFF2-40B4-BE49-F238E27FC236}">
                  <a16:creationId xmlns:a16="http://schemas.microsoft.com/office/drawing/2014/main" id="{A61A783C-DFD3-E842-9CE8-2CFD92FA8F1A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0">
              <a:extLst>
                <a:ext uri="{FF2B5EF4-FFF2-40B4-BE49-F238E27FC236}">
                  <a16:creationId xmlns:a16="http://schemas.microsoft.com/office/drawing/2014/main" id="{CEA3ABB0-8A69-D340-88A4-DBBF912DA2A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Shape 141">
              <a:extLst>
                <a:ext uri="{FF2B5EF4-FFF2-40B4-BE49-F238E27FC236}">
                  <a16:creationId xmlns:a16="http://schemas.microsoft.com/office/drawing/2014/main" id="{A4C2BD95-ADE1-A94B-B810-D669BD83DEB8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 142">
              <a:extLst>
                <a:ext uri="{FF2B5EF4-FFF2-40B4-BE49-F238E27FC236}">
                  <a16:creationId xmlns:a16="http://schemas.microsoft.com/office/drawing/2014/main" id="{1E26A600-ABFC-1B4D-8D35-3C0CD0CB9329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21" name="Shape 143">
              <a:extLst>
                <a:ext uri="{FF2B5EF4-FFF2-40B4-BE49-F238E27FC236}">
                  <a16:creationId xmlns:a16="http://schemas.microsoft.com/office/drawing/2014/main" id="{9A66E387-2C02-FB4B-97DA-C8C866D23005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22" name="Shape 144">
              <a:extLst>
                <a:ext uri="{FF2B5EF4-FFF2-40B4-BE49-F238E27FC236}">
                  <a16:creationId xmlns:a16="http://schemas.microsoft.com/office/drawing/2014/main" id="{2E98C541-3827-354C-9350-A1F4F0251B3C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Shape 145">
              <a:extLst>
                <a:ext uri="{FF2B5EF4-FFF2-40B4-BE49-F238E27FC236}">
                  <a16:creationId xmlns:a16="http://schemas.microsoft.com/office/drawing/2014/main" id="{4416248B-9565-D148-80D3-2BEAEB60C922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4" name="Shape 146">
              <a:extLst>
                <a:ext uri="{FF2B5EF4-FFF2-40B4-BE49-F238E27FC236}">
                  <a16:creationId xmlns:a16="http://schemas.microsoft.com/office/drawing/2014/main" id="{B3340B37-4403-A44B-9497-A4519DE29001}"/>
                </a:ext>
              </a:extLst>
            </p:cNvPr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5" name="Shape 147">
              <a:extLst>
                <a:ext uri="{FF2B5EF4-FFF2-40B4-BE49-F238E27FC236}">
                  <a16:creationId xmlns:a16="http://schemas.microsoft.com/office/drawing/2014/main" id="{36E81213-2033-6344-BFD3-D6D05B34D8A8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46EBDC8F-5C42-E447-B9F2-951F01237E90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2337E5EE-A8C8-F044-943C-FDB31778EDD2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C97513AD-C8A7-7940-AD75-A07E7F333EE5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4EF64F22-6F5C-4E4C-AEF1-689F25AB3B1D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" name="Shape 160">
              <a:extLst>
                <a:ext uri="{FF2B5EF4-FFF2-40B4-BE49-F238E27FC236}">
                  <a16:creationId xmlns:a16="http://schemas.microsoft.com/office/drawing/2014/main" id="{8282DDB7-9AB3-9244-91D4-233337F2D519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1" name="Shape 161">
              <a:extLst>
                <a:ext uri="{FF2B5EF4-FFF2-40B4-BE49-F238E27FC236}">
                  <a16:creationId xmlns:a16="http://schemas.microsoft.com/office/drawing/2014/main" id="{DC805A4C-D30F-DF4A-B389-B95331AA515E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Shape 162">
              <a:extLst>
                <a:ext uri="{FF2B5EF4-FFF2-40B4-BE49-F238E27FC236}">
                  <a16:creationId xmlns:a16="http://schemas.microsoft.com/office/drawing/2014/main" id="{9116F492-D1C6-D14C-A721-07CF65FD9FDD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33" name="Shape 163">
              <a:extLst>
                <a:ext uri="{FF2B5EF4-FFF2-40B4-BE49-F238E27FC236}">
                  <a16:creationId xmlns:a16="http://schemas.microsoft.com/office/drawing/2014/main" id="{C167AD78-E93F-4346-9540-0AA1046FDBBF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4" name="Shape 165">
              <a:extLst>
                <a:ext uri="{FF2B5EF4-FFF2-40B4-BE49-F238E27FC236}">
                  <a16:creationId xmlns:a16="http://schemas.microsoft.com/office/drawing/2014/main" id="{88928FED-CFCE-2741-8F72-ABA00CC5AA2E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23">
            <a:extLst>
              <a:ext uri="{FF2B5EF4-FFF2-40B4-BE49-F238E27FC236}">
                <a16:creationId xmlns:a16="http://schemas.microsoft.com/office/drawing/2014/main" id="{FCBB3E2E-3727-7542-B0A2-3AB2076C2F96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  <p:sp>
        <p:nvSpPr>
          <p:cNvPr id="291" name="Shape 291"/>
          <p:cNvSpPr/>
          <p:nvPr/>
        </p:nvSpPr>
        <p:spPr>
          <a:xfrm>
            <a:off x="1602570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2756E-0872-2047-A61C-2482CD9D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0" name="Shape 152">
            <a:extLst>
              <a:ext uri="{FF2B5EF4-FFF2-40B4-BE49-F238E27FC236}">
                <a16:creationId xmlns:a16="http://schemas.microsoft.com/office/drawing/2014/main" id="{FD4D2480-EE69-CB43-9EB4-8058A7CCAE82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1" name="Shape 153">
            <a:extLst>
              <a:ext uri="{FF2B5EF4-FFF2-40B4-BE49-F238E27FC236}">
                <a16:creationId xmlns:a16="http://schemas.microsoft.com/office/drawing/2014/main" id="{DC3E144B-D8B9-934B-98DD-5453B326CC87}"/>
              </a:ext>
            </a:extLst>
          </p:cNvPr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2" name="Shape 154">
            <a:extLst>
              <a:ext uri="{FF2B5EF4-FFF2-40B4-BE49-F238E27FC236}">
                <a16:creationId xmlns:a16="http://schemas.microsoft.com/office/drawing/2014/main" id="{969155EF-9686-5C47-9651-46760D1AB248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3" name="Shape 156">
            <a:extLst>
              <a:ext uri="{FF2B5EF4-FFF2-40B4-BE49-F238E27FC236}">
                <a16:creationId xmlns:a16="http://schemas.microsoft.com/office/drawing/2014/main" id="{A50D0FDB-45C2-7E46-AEB1-FF6A41F54277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4" name="Shape 164">
            <a:extLst>
              <a:ext uri="{FF2B5EF4-FFF2-40B4-BE49-F238E27FC236}">
                <a16:creationId xmlns:a16="http://schemas.microsoft.com/office/drawing/2014/main" id="{AB6B5BA9-D0AF-4D47-A348-E681D1D0E41B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3269297B-A0B3-914A-A4FD-3EC7E3809150}"/>
              </a:ext>
            </a:extLst>
          </p:cNvPr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8A9BCA-956F-2143-B776-12B1730D27C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7" name="Shape 139">
              <a:extLst>
                <a:ext uri="{FF2B5EF4-FFF2-40B4-BE49-F238E27FC236}">
                  <a16:creationId xmlns:a16="http://schemas.microsoft.com/office/drawing/2014/main" id="{CB97F4AB-E33D-B943-AEA1-2EF3E59228B8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0">
              <a:extLst>
                <a:ext uri="{FF2B5EF4-FFF2-40B4-BE49-F238E27FC236}">
                  <a16:creationId xmlns:a16="http://schemas.microsoft.com/office/drawing/2014/main" id="{7021912D-B2EB-2644-B7C7-241C5522C63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Shape 141">
              <a:extLst>
                <a:ext uri="{FF2B5EF4-FFF2-40B4-BE49-F238E27FC236}">
                  <a16:creationId xmlns:a16="http://schemas.microsoft.com/office/drawing/2014/main" id="{F70BC217-A0FC-054F-987B-2C630EC77ABB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 142">
              <a:extLst>
                <a:ext uri="{FF2B5EF4-FFF2-40B4-BE49-F238E27FC236}">
                  <a16:creationId xmlns:a16="http://schemas.microsoft.com/office/drawing/2014/main" id="{E005520D-A9F2-6D44-B683-ABA8945C2A44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21" name="Shape 143">
              <a:extLst>
                <a:ext uri="{FF2B5EF4-FFF2-40B4-BE49-F238E27FC236}">
                  <a16:creationId xmlns:a16="http://schemas.microsoft.com/office/drawing/2014/main" id="{62381B72-F9B5-A840-8CBE-1A72F607A5DD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22" name="Shape 144">
              <a:extLst>
                <a:ext uri="{FF2B5EF4-FFF2-40B4-BE49-F238E27FC236}">
                  <a16:creationId xmlns:a16="http://schemas.microsoft.com/office/drawing/2014/main" id="{60498E66-EBF7-3A4D-9434-EF231BF58774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Shape 145">
              <a:extLst>
                <a:ext uri="{FF2B5EF4-FFF2-40B4-BE49-F238E27FC236}">
                  <a16:creationId xmlns:a16="http://schemas.microsoft.com/office/drawing/2014/main" id="{8F78AEAD-4305-174D-B150-88F8F019D1A8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4" name="Shape 146">
              <a:extLst>
                <a:ext uri="{FF2B5EF4-FFF2-40B4-BE49-F238E27FC236}">
                  <a16:creationId xmlns:a16="http://schemas.microsoft.com/office/drawing/2014/main" id="{DBBF9119-8CE9-5740-9377-AAA5CC58C9B8}"/>
                </a:ext>
              </a:extLst>
            </p:cNvPr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5" name="Shape 147">
              <a:extLst>
                <a:ext uri="{FF2B5EF4-FFF2-40B4-BE49-F238E27FC236}">
                  <a16:creationId xmlns:a16="http://schemas.microsoft.com/office/drawing/2014/main" id="{12DF8B56-5C6F-3A4C-9404-F1FEC7A4A800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F5B26B14-C4DA-FC42-9B93-956FC616556A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710708E1-8C86-9542-81BC-BF0AE2495781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3A7C14E4-173F-D946-AA06-AF384E0852EB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87A3AAD6-2BE5-DA44-B0B6-EE71A2709149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" name="Shape 160">
              <a:extLst>
                <a:ext uri="{FF2B5EF4-FFF2-40B4-BE49-F238E27FC236}">
                  <a16:creationId xmlns:a16="http://schemas.microsoft.com/office/drawing/2014/main" id="{1801FF3F-0641-784B-BB73-915129C6AB5A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1" name="Shape 161">
              <a:extLst>
                <a:ext uri="{FF2B5EF4-FFF2-40B4-BE49-F238E27FC236}">
                  <a16:creationId xmlns:a16="http://schemas.microsoft.com/office/drawing/2014/main" id="{F6B4D887-E64F-194F-A39B-E316C88D40A1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Shape 162">
              <a:extLst>
                <a:ext uri="{FF2B5EF4-FFF2-40B4-BE49-F238E27FC236}">
                  <a16:creationId xmlns:a16="http://schemas.microsoft.com/office/drawing/2014/main" id="{D709A215-7C95-1141-AED3-56BC83F555F2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33" name="Shape 163">
              <a:extLst>
                <a:ext uri="{FF2B5EF4-FFF2-40B4-BE49-F238E27FC236}">
                  <a16:creationId xmlns:a16="http://schemas.microsoft.com/office/drawing/2014/main" id="{BF491FF3-D9B8-C148-ACC9-0468F0420B23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4" name="Shape 165">
              <a:extLst>
                <a:ext uri="{FF2B5EF4-FFF2-40B4-BE49-F238E27FC236}">
                  <a16:creationId xmlns:a16="http://schemas.microsoft.com/office/drawing/2014/main" id="{30D90F31-AE43-F747-A2E0-74C9043341D3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23">
            <a:extLst>
              <a:ext uri="{FF2B5EF4-FFF2-40B4-BE49-F238E27FC236}">
                <a16:creationId xmlns:a16="http://schemas.microsoft.com/office/drawing/2014/main" id="{6D06E4C2-7686-8144-B2EA-0C96DAB2E040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  <p:sp>
        <p:nvSpPr>
          <p:cNvPr id="322" name="Shape 322"/>
          <p:cNvSpPr/>
          <p:nvPr/>
        </p:nvSpPr>
        <p:spPr>
          <a:xfrm>
            <a:off x="1999372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87E16-8217-F147-915A-22A6F20D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0" name="Shape 152">
            <a:extLst>
              <a:ext uri="{FF2B5EF4-FFF2-40B4-BE49-F238E27FC236}">
                <a16:creationId xmlns:a16="http://schemas.microsoft.com/office/drawing/2014/main" id="{EF2BC75E-84F4-284B-8966-7D72A3859AD7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1" name="Shape 153">
            <a:extLst>
              <a:ext uri="{FF2B5EF4-FFF2-40B4-BE49-F238E27FC236}">
                <a16:creationId xmlns:a16="http://schemas.microsoft.com/office/drawing/2014/main" id="{EB5710F6-791A-034E-B3D4-D84B65D825FA}"/>
              </a:ext>
            </a:extLst>
          </p:cNvPr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2" name="Shape 154">
            <a:extLst>
              <a:ext uri="{FF2B5EF4-FFF2-40B4-BE49-F238E27FC236}">
                <a16:creationId xmlns:a16="http://schemas.microsoft.com/office/drawing/2014/main" id="{D055C129-DAB0-4644-9633-0E6D111AC6CE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3" name="Shape 156">
            <a:extLst>
              <a:ext uri="{FF2B5EF4-FFF2-40B4-BE49-F238E27FC236}">
                <a16:creationId xmlns:a16="http://schemas.microsoft.com/office/drawing/2014/main" id="{848731FF-274F-BA45-8FA3-E4B7A2C38E5E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4" name="Shape 164">
            <a:extLst>
              <a:ext uri="{FF2B5EF4-FFF2-40B4-BE49-F238E27FC236}">
                <a16:creationId xmlns:a16="http://schemas.microsoft.com/office/drawing/2014/main" id="{88CA7EA9-E338-5943-A920-38DA36C297C7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6F0E0C18-85FC-F44F-AF6C-FBFF16E991B1}"/>
              </a:ext>
            </a:extLst>
          </p:cNvPr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</a:t>
            </a:r>
            <a:r>
              <a:rPr dirty="0"/>
              <a:t>]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294679-2BAF-4747-BE7D-FA7F5677D2B9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7" name="Shape 139">
              <a:extLst>
                <a:ext uri="{FF2B5EF4-FFF2-40B4-BE49-F238E27FC236}">
                  <a16:creationId xmlns:a16="http://schemas.microsoft.com/office/drawing/2014/main" id="{E7811BF0-4C57-C84D-A94C-EA79BCC1801E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Shape 140">
              <a:extLst>
                <a:ext uri="{FF2B5EF4-FFF2-40B4-BE49-F238E27FC236}">
                  <a16:creationId xmlns:a16="http://schemas.microsoft.com/office/drawing/2014/main" id="{6BA7C6BD-BA4A-5D47-8D56-E2175DE72F1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Shape 141">
              <a:extLst>
                <a:ext uri="{FF2B5EF4-FFF2-40B4-BE49-F238E27FC236}">
                  <a16:creationId xmlns:a16="http://schemas.microsoft.com/office/drawing/2014/main" id="{30F85E34-7D05-2D48-B6E5-3BE35B397DA2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 142">
              <a:extLst>
                <a:ext uri="{FF2B5EF4-FFF2-40B4-BE49-F238E27FC236}">
                  <a16:creationId xmlns:a16="http://schemas.microsoft.com/office/drawing/2014/main" id="{907FA807-B619-7747-8DC2-BB1031F579BE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21" name="Shape 143">
              <a:extLst>
                <a:ext uri="{FF2B5EF4-FFF2-40B4-BE49-F238E27FC236}">
                  <a16:creationId xmlns:a16="http://schemas.microsoft.com/office/drawing/2014/main" id="{AC8CC9D7-C1CB-EF40-8779-C057C9EA7A7A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22" name="Shape 144">
              <a:extLst>
                <a:ext uri="{FF2B5EF4-FFF2-40B4-BE49-F238E27FC236}">
                  <a16:creationId xmlns:a16="http://schemas.microsoft.com/office/drawing/2014/main" id="{B041B50B-B3E4-D640-B7E4-E5C3D1D3C7D3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Shape 145">
              <a:extLst>
                <a:ext uri="{FF2B5EF4-FFF2-40B4-BE49-F238E27FC236}">
                  <a16:creationId xmlns:a16="http://schemas.microsoft.com/office/drawing/2014/main" id="{92217D46-32B6-1442-BD1F-75C1EB12D53A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4" name="Shape 146">
              <a:extLst>
                <a:ext uri="{FF2B5EF4-FFF2-40B4-BE49-F238E27FC236}">
                  <a16:creationId xmlns:a16="http://schemas.microsoft.com/office/drawing/2014/main" id="{326C1A6E-5775-9946-BFC5-C6F6F84C721C}"/>
                </a:ext>
              </a:extLst>
            </p:cNvPr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5" name="Shape 147">
              <a:extLst>
                <a:ext uri="{FF2B5EF4-FFF2-40B4-BE49-F238E27FC236}">
                  <a16:creationId xmlns:a16="http://schemas.microsoft.com/office/drawing/2014/main" id="{E49EFF0D-2F76-EB44-808B-0DDAC7B55CD0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924ED8FF-7D87-2542-B647-B46D097BE311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E77B1715-0ADE-534A-8910-F7DE6CBABCD3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E329F948-8119-E846-861A-08DFE6FD6B61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97E1E06B-A7FA-074D-90B7-03C5D3925BEF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" name="Shape 160">
              <a:extLst>
                <a:ext uri="{FF2B5EF4-FFF2-40B4-BE49-F238E27FC236}">
                  <a16:creationId xmlns:a16="http://schemas.microsoft.com/office/drawing/2014/main" id="{2FA7CF6F-87E4-D14F-ACEE-B558CA08A045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1" name="Shape 161">
              <a:extLst>
                <a:ext uri="{FF2B5EF4-FFF2-40B4-BE49-F238E27FC236}">
                  <a16:creationId xmlns:a16="http://schemas.microsoft.com/office/drawing/2014/main" id="{AC30FF64-4C7C-3D41-9058-A03BED75176D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Shape 162">
              <a:extLst>
                <a:ext uri="{FF2B5EF4-FFF2-40B4-BE49-F238E27FC236}">
                  <a16:creationId xmlns:a16="http://schemas.microsoft.com/office/drawing/2014/main" id="{03958A33-972A-EE4B-B20C-D5467C637125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33" name="Shape 163">
              <a:extLst>
                <a:ext uri="{FF2B5EF4-FFF2-40B4-BE49-F238E27FC236}">
                  <a16:creationId xmlns:a16="http://schemas.microsoft.com/office/drawing/2014/main" id="{3994ABA4-4F00-974E-8F29-D87DE5244A47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4" name="Shape 165">
              <a:extLst>
                <a:ext uri="{FF2B5EF4-FFF2-40B4-BE49-F238E27FC236}">
                  <a16:creationId xmlns:a16="http://schemas.microsoft.com/office/drawing/2014/main" id="{F83BB78F-990C-2C4F-B08D-23FC5B09F2F1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1117</Words>
  <Application>Microsoft Macintosh PowerPoint</Application>
  <PresentationFormat>Custom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 Light</vt:lpstr>
      <vt:lpstr>Montserrat Bold</vt:lpstr>
      <vt:lpstr>Montserrat-Italic</vt:lpstr>
      <vt:lpstr>Montserrat-BoldItalic</vt:lpstr>
      <vt:lpstr>Montserrat Medium</vt:lpstr>
      <vt:lpstr>Tw Cen MT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14</cp:revision>
  <dcterms:modified xsi:type="dcterms:W3CDTF">2021-01-31T06:25:50Z</dcterms:modified>
</cp:coreProperties>
</file>