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
  </p:notesMasterIdLst>
  <p:sldIdLst>
    <p:sldId id="256" r:id="rId2"/>
    <p:sldId id="257" r:id="rId3"/>
    <p:sldId id="259" r:id="rId4"/>
    <p:sldId id="265" r:id="rId5"/>
    <p:sldId id="260" r:id="rId6"/>
    <p:sldId id="261" r:id="rId7"/>
    <p:sldId id="262" r:id="rId8"/>
    <p:sldId id="263" r:id="rId9"/>
    <p:sldId id="264" r:id="rId10"/>
  </p:sldIdLst>
  <p:sldSz cx="24384000" cy="13716000"/>
  <p:notesSz cx="6858000" cy="9144000"/>
  <p:embeddedFontLst>
    <p:embeddedFont>
      <p:font typeface="Montserrat Bold" pitchFamily="2" charset="77"/>
      <p:bold r:id="rId12"/>
      <p:italic r:id="rId13"/>
      <p:boldItalic r:id="rId14"/>
    </p:embeddedFont>
    <p:embeddedFont>
      <p:font typeface="Montserrat Medium" pitchFamily="2" charset="77"/>
      <p:regular r:id="rId15"/>
      <p:italic r:id="rId16"/>
    </p:embeddedFont>
    <p:embeddedFont>
      <p:font typeface="Montserrat-BoldItalic" pitchFamily="2" charset="77"/>
      <p:bold r:id="rId17"/>
      <p:italic r:id="rId18"/>
      <p:boldItalic r:id="rId19"/>
    </p:embeddedFont>
    <p:embeddedFont>
      <p:font typeface="Montserrat-Italic" pitchFamily="2" charset="77"/>
      <p:italic r:id="rId20"/>
    </p:embeddedFont>
    <p:embeddedFont>
      <p:font typeface="Tw Cen MT" panose="020B0602020104020603" pitchFamily="34" charset="77"/>
      <p:regular r:id="rId21"/>
      <p:bold r:id="rId22"/>
      <p:italic r:id="rId23"/>
      <p:boldItalic r:id="rId24"/>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150"/>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1"/>
    <p:restoredTop sz="94694"/>
  </p:normalViewPr>
  <p:slideViewPr>
    <p:cSldViewPr snapToGrid="0" snapToObjects="1">
      <p:cViewPr varScale="1">
        <p:scale>
          <a:sx n="45" d="100"/>
          <a:sy n="45" d="100"/>
        </p:scale>
        <p:origin x="177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BF25C5-9935-3344-8763-44F0A585871A}"/>
              </a:ext>
            </a:extLst>
          </p:cNvPr>
          <p:cNvPicPr>
            <a:picLocks noChangeAspect="1"/>
          </p:cNvPicPr>
          <p:nvPr/>
        </p:nvPicPr>
        <p:blipFill>
          <a:blip r:embed="rId2"/>
          <a:stretch>
            <a:fillRect/>
          </a:stretch>
        </p:blipFill>
        <p:spPr>
          <a:xfrm>
            <a:off x="-70900" y="-20224"/>
            <a:ext cx="24529640" cy="11165439"/>
          </a:xfrm>
          <a:prstGeom prst="rect">
            <a:avLst/>
          </a:prstGeom>
        </p:spPr>
      </p:pic>
      <p:grpSp>
        <p:nvGrpSpPr>
          <p:cNvPr id="2" name="Group 1">
            <a:extLst>
              <a:ext uri="{FF2B5EF4-FFF2-40B4-BE49-F238E27FC236}">
                <a16:creationId xmlns:a16="http://schemas.microsoft.com/office/drawing/2014/main" id="{4B683B06-C66D-8246-BF84-530FCF5B5077}"/>
              </a:ext>
            </a:extLst>
          </p:cNvPr>
          <p:cNvGrpSpPr/>
          <p:nvPr/>
        </p:nvGrpSpPr>
        <p:grpSpPr>
          <a:xfrm>
            <a:off x="-70900" y="-48121"/>
            <a:ext cx="24464224" cy="13035871"/>
            <a:chOff x="-44774" y="-52896"/>
            <a:chExt cx="24464224" cy="13035871"/>
          </a:xfrm>
        </p:grpSpPr>
        <p:sp>
          <p:nvSpPr>
            <p:cNvPr id="120" name="Shape 120"/>
            <p:cNvSpPr/>
            <p:nvPr/>
          </p:nvSpPr>
          <p:spPr>
            <a:xfrm>
              <a:off x="585599" y="11961543"/>
              <a:ext cx="7393049"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dirty="0">
                  <a:solidFill>
                    <a:srgbClr val="EE5150"/>
                  </a:solidFill>
                </a:rPr>
                <a:t>TURN TO: </a:t>
              </a:r>
              <a:r>
                <a:rPr dirty="0"/>
                <a:t>Page </a:t>
              </a:r>
              <a:r>
                <a:rPr lang="en-AU" dirty="0"/>
                <a:t>146</a:t>
              </a:r>
              <a:endParaRPr dirty="0"/>
            </a:p>
          </p:txBody>
        </p:sp>
        <p:sp>
          <p:nvSpPr>
            <p:cNvPr id="121" name="Shape 121"/>
            <p:cNvSpPr/>
            <p:nvPr/>
          </p:nvSpPr>
          <p:spPr>
            <a:xfrm>
              <a:off x="-44774" y="-52896"/>
              <a:ext cx="24445576" cy="11221231"/>
            </a:xfrm>
            <a:prstGeom prst="rect">
              <a:avLst/>
            </a:prstGeom>
            <a:solidFill>
              <a:srgbClr val="000000">
                <a:alpha val="30000"/>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2" name="Shape 122"/>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643885" y="273045"/>
              <a:ext cx="16388463"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127" name="Shape 127"/>
            <p:cNvSpPr/>
            <p:nvPr/>
          </p:nvSpPr>
          <p:spPr>
            <a:xfrm>
              <a:off x="1205292" y="7275075"/>
              <a:ext cx="11971225" cy="189859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5700" i="1">
                  <a:solidFill>
                    <a:srgbClr val="FFFFFF"/>
                  </a:solidFill>
                  <a:latin typeface="Palatino"/>
                  <a:ea typeface="Palatino"/>
                  <a:cs typeface="Palatino"/>
                  <a:sym typeface="Palatino"/>
                </a:defRPr>
              </a:pPr>
              <a:r>
                <a:rPr lang="en-AU" dirty="0"/>
                <a:t>Using dystopian and utopian</a:t>
              </a:r>
            </a:p>
            <a:p>
              <a:pPr algn="l">
                <a:defRPr sz="5700" i="1">
                  <a:solidFill>
                    <a:srgbClr val="FFFFFF"/>
                  </a:solidFill>
                  <a:latin typeface="Palatino"/>
                  <a:ea typeface="Palatino"/>
                  <a:cs typeface="Palatino"/>
                  <a:sym typeface="Palatino"/>
                </a:defRPr>
              </a:pPr>
              <a:r>
                <a:rPr lang="en-AU" dirty="0"/>
                <a:t>narratives to explore a problem area</a:t>
              </a:r>
            </a:p>
          </p:txBody>
        </p:sp>
        <p:sp>
          <p:nvSpPr>
            <p:cNvPr id="128" name="Shape 128"/>
            <p:cNvSpPr/>
            <p:nvPr/>
          </p:nvSpPr>
          <p:spPr>
            <a:xfrm>
              <a:off x="8240" y="4495128"/>
              <a:ext cx="1951353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18996614" y="502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504899" y="2997682"/>
              <a:ext cx="23146160"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Preferred Futures</a:t>
              </a:r>
              <a:endParaRPr sz="16000" spc="-319" dirty="0"/>
            </a:p>
          </p:txBody>
        </p:sp>
      </p:grpSp>
      <p:sp>
        <p:nvSpPr>
          <p:cNvPr id="7" name="TextBox 6">
            <a:extLst>
              <a:ext uri="{FF2B5EF4-FFF2-40B4-BE49-F238E27FC236}">
                <a16:creationId xmlns:a16="http://schemas.microsoft.com/office/drawing/2014/main" id="{492611FA-B1D9-FC4A-922A-559AD11BA2EA}"/>
              </a:ext>
            </a:extLst>
          </p:cNvPr>
          <p:cNvSpPr txBox="1"/>
          <p:nvPr/>
        </p:nvSpPr>
        <p:spPr>
          <a:xfrm>
            <a:off x="26421987" y="6481029"/>
            <a:ext cx="14433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Shape 275">
            <a:extLst>
              <a:ext uri="{FF2B5EF4-FFF2-40B4-BE49-F238E27FC236}">
                <a16:creationId xmlns:a16="http://schemas.microsoft.com/office/drawing/2014/main" id="{47A6E198-26E2-E14A-BD44-084976A69F90}"/>
              </a:ext>
            </a:extLst>
          </p:cNvPr>
          <p:cNvSpPr/>
          <p:nvPr/>
        </p:nvSpPr>
        <p:spPr>
          <a:xfrm>
            <a:off x="19311188" y="12505104"/>
            <a:ext cx="431374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sp>
        <p:nvSpPr>
          <p:cNvPr id="14" name="Shape 181">
            <a:extLst>
              <a:ext uri="{FF2B5EF4-FFF2-40B4-BE49-F238E27FC236}">
                <a16:creationId xmlns:a16="http://schemas.microsoft.com/office/drawing/2014/main" id="{4D4DA70E-6F7E-FF4D-8227-A01B25172B9F}"/>
              </a:ext>
            </a:extLst>
          </p:cNvPr>
          <p:cNvSpPr/>
          <p:nvPr/>
        </p:nvSpPr>
        <p:spPr>
          <a:xfrm>
            <a:off x="15277" y="1891778"/>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 name="Shape 182">
            <a:extLst>
              <a:ext uri="{FF2B5EF4-FFF2-40B4-BE49-F238E27FC236}">
                <a16:creationId xmlns:a16="http://schemas.microsoft.com/office/drawing/2014/main" id="{A24D9817-15A1-5444-B38D-A88AC335AAB5}"/>
              </a:ext>
            </a:extLst>
          </p:cNvPr>
          <p:cNvSpPr/>
          <p:nvPr/>
        </p:nvSpPr>
        <p:spPr>
          <a:xfrm rot="5400000">
            <a:off x="14954662" y="2416939"/>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 name="Shape 130">
            <a:extLst>
              <a:ext uri="{FF2B5EF4-FFF2-40B4-BE49-F238E27FC236}">
                <a16:creationId xmlns:a16="http://schemas.microsoft.com/office/drawing/2014/main" id="{546BDEE8-F5C8-384E-BEAD-41DA56FEACAD}"/>
              </a:ext>
            </a:extLst>
          </p:cNvPr>
          <p:cNvSpPr/>
          <p:nvPr/>
        </p:nvSpPr>
        <p:spPr>
          <a:xfrm>
            <a:off x="478773" y="293821"/>
            <a:ext cx="18036448"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Speculating</a:t>
            </a:r>
            <a:endParaRPr sz="16000" spc="-319"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E79712-EAC0-BC4E-8A78-8168B628BA08}"/>
              </a:ext>
            </a:extLst>
          </p:cNvPr>
          <p:cNvGrpSpPr/>
          <p:nvPr/>
        </p:nvGrpSpPr>
        <p:grpSpPr>
          <a:xfrm>
            <a:off x="-254237" y="-14040"/>
            <a:ext cx="24118871" cy="13122893"/>
            <a:chOff x="-254237" y="-14040"/>
            <a:chExt cx="24118871" cy="13122893"/>
          </a:xfrm>
        </p:grpSpPr>
        <p:sp>
          <p:nvSpPr>
            <p:cNvPr id="132" name="Shape 132"/>
            <p:cNvSpPr/>
            <p:nvPr/>
          </p:nvSpPr>
          <p:spPr>
            <a:xfrm>
              <a:off x="5037" y="-14040"/>
              <a:ext cx="17893267" cy="520117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64628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DFFFD"/>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7" y="262229"/>
              <a:ext cx="19885261" cy="46166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defRPr sz="15000" b="0" spc="-300">
                  <a:solidFill>
                    <a:srgbClr val="EE5150"/>
                  </a:solidFill>
                  <a:latin typeface="Montserrat Bold"/>
                  <a:ea typeface="Montserrat Bold"/>
                  <a:cs typeface="Montserrat Bold"/>
                  <a:sym typeface="Montserrat Bold"/>
                </a:defRPr>
              </a:pPr>
              <a:r>
                <a:rPr lang="en-AU" sz="15000" spc="-319" dirty="0"/>
                <a:t>Speculating </a:t>
              </a:r>
              <a:br>
                <a:rPr lang="en-AU" sz="15000" spc="-319" dirty="0"/>
              </a:br>
              <a:r>
                <a:rPr lang="en-AU" sz="15000" spc="-319" dirty="0"/>
                <a:t>	Preferred Futures</a:t>
              </a:r>
              <a:endParaRPr sz="15000" spc="-319"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743E7-5312-C642-B591-CAFD90AC8E14}"/>
              </a:ext>
            </a:extLst>
          </p:cNvPr>
          <p:cNvPicPr>
            <a:picLocks noChangeAspect="1"/>
          </p:cNvPicPr>
          <p:nvPr/>
        </p:nvPicPr>
        <p:blipFill>
          <a:blip r:embed="rId2"/>
          <a:stretch>
            <a:fillRect/>
          </a:stretch>
        </p:blipFill>
        <p:spPr>
          <a:xfrm>
            <a:off x="-35802" y="-79630"/>
            <a:ext cx="19558000" cy="5892800"/>
          </a:xfrm>
          <a:prstGeom prst="rect">
            <a:avLst/>
          </a:prstGeom>
        </p:spPr>
      </p:pic>
      <p:sp>
        <p:nvSpPr>
          <p:cNvPr id="180" name="Shape 180"/>
          <p:cNvSpPr/>
          <p:nvPr/>
        </p:nvSpPr>
        <p:spPr>
          <a:xfrm>
            <a:off x="153602"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5" name="Shape 175"/>
            <p:cNvSpPr/>
            <p:nvPr/>
          </p:nvSpPr>
          <p:spPr>
            <a:xfrm>
              <a:off x="19879348" y="3085400"/>
              <a:ext cx="4342534" cy="24525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146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7303327"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
        <p:nvSpPr>
          <p:cNvPr id="39" name="Shape 275">
            <a:extLst>
              <a:ext uri="{FF2B5EF4-FFF2-40B4-BE49-F238E27FC236}">
                <a16:creationId xmlns:a16="http://schemas.microsoft.com/office/drawing/2014/main" id="{E8BBB669-E9B3-274B-8741-3E5A1BA3B82D}"/>
              </a:ext>
            </a:extLst>
          </p:cNvPr>
          <p:cNvSpPr/>
          <p:nvPr/>
        </p:nvSpPr>
        <p:spPr>
          <a:xfrm>
            <a:off x="19311188" y="12505104"/>
            <a:ext cx="431374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nvSpPr>
        <p:spPr>
          <a:xfrm>
            <a:off x="5113634"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9" name="Shape 275">
            <a:extLst>
              <a:ext uri="{FF2B5EF4-FFF2-40B4-BE49-F238E27FC236}">
                <a16:creationId xmlns:a16="http://schemas.microsoft.com/office/drawing/2014/main" id="{E8131011-44F9-874C-B67C-53B189946D61}"/>
              </a:ext>
            </a:extLst>
          </p:cNvPr>
          <p:cNvSpPr/>
          <p:nvPr/>
        </p:nvSpPr>
        <p:spPr>
          <a:xfrm>
            <a:off x="19311188" y="12505104"/>
            <a:ext cx="431374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sp>
        <p:nvSpPr>
          <p:cNvPr id="12" name="Shape 190">
            <a:extLst>
              <a:ext uri="{FF2B5EF4-FFF2-40B4-BE49-F238E27FC236}">
                <a16:creationId xmlns:a16="http://schemas.microsoft.com/office/drawing/2014/main" id="{99513BB4-D822-7E48-9D0E-8CC2CBF53B44}"/>
              </a:ext>
            </a:extLst>
          </p:cNvPr>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13" name="Shape 191">
            <a:extLst>
              <a:ext uri="{FF2B5EF4-FFF2-40B4-BE49-F238E27FC236}">
                <a16:creationId xmlns:a16="http://schemas.microsoft.com/office/drawing/2014/main" id="{F4E71C45-18C9-6241-B4FC-DEFF619F7180}"/>
              </a:ext>
            </a:extLst>
          </p:cNvPr>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14" name="Shape 192">
            <a:extLst>
              <a:ext uri="{FF2B5EF4-FFF2-40B4-BE49-F238E27FC236}">
                <a16:creationId xmlns:a16="http://schemas.microsoft.com/office/drawing/2014/main" id="{60F33926-D4E2-7E4A-A5F6-A782B814C972}"/>
              </a:ext>
            </a:extLst>
          </p:cNvPr>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15" name="Shape 193">
            <a:extLst>
              <a:ext uri="{FF2B5EF4-FFF2-40B4-BE49-F238E27FC236}">
                <a16:creationId xmlns:a16="http://schemas.microsoft.com/office/drawing/2014/main" id="{DD7BC880-5A74-6145-B38B-213B5C347E0C}"/>
              </a:ext>
            </a:extLst>
          </p:cNvPr>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 name="Shape 194">
            <a:extLst>
              <a:ext uri="{FF2B5EF4-FFF2-40B4-BE49-F238E27FC236}">
                <a16:creationId xmlns:a16="http://schemas.microsoft.com/office/drawing/2014/main" id="{EF2ED495-A8F8-4943-9BE2-C7996E994DD3}"/>
              </a:ext>
            </a:extLst>
          </p:cNvPr>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pic>
        <p:nvPicPr>
          <p:cNvPr id="17" name="Picture 16">
            <a:extLst>
              <a:ext uri="{FF2B5EF4-FFF2-40B4-BE49-F238E27FC236}">
                <a16:creationId xmlns:a16="http://schemas.microsoft.com/office/drawing/2014/main" id="{2639B94B-E797-794A-A888-0DE9692B63CA}"/>
              </a:ext>
            </a:extLst>
          </p:cNvPr>
          <p:cNvPicPr>
            <a:picLocks noChangeAspect="1"/>
          </p:cNvPicPr>
          <p:nvPr/>
        </p:nvPicPr>
        <p:blipFill>
          <a:blip r:embed="rId2"/>
          <a:stretch>
            <a:fillRect/>
          </a:stretch>
        </p:blipFill>
        <p:spPr>
          <a:xfrm>
            <a:off x="-35802" y="-79630"/>
            <a:ext cx="19558000" cy="5892800"/>
          </a:xfrm>
          <a:prstGeom prst="rect">
            <a:avLst/>
          </a:prstGeom>
        </p:spPr>
      </p:pic>
      <p:grpSp>
        <p:nvGrpSpPr>
          <p:cNvPr id="18" name="Group 17">
            <a:extLst>
              <a:ext uri="{FF2B5EF4-FFF2-40B4-BE49-F238E27FC236}">
                <a16:creationId xmlns:a16="http://schemas.microsoft.com/office/drawing/2014/main" id="{1070EB62-9FE5-8D40-A2C4-448C208D3A10}"/>
              </a:ext>
            </a:extLst>
          </p:cNvPr>
          <p:cNvGrpSpPr/>
          <p:nvPr/>
        </p:nvGrpSpPr>
        <p:grpSpPr>
          <a:xfrm>
            <a:off x="-317812" y="-831565"/>
            <a:ext cx="24810268" cy="11065192"/>
            <a:chOff x="-347309" y="-831565"/>
            <a:chExt cx="24810268" cy="11065192"/>
          </a:xfrm>
        </p:grpSpPr>
        <p:sp>
          <p:nvSpPr>
            <p:cNvPr id="19" name="Shape 168">
              <a:extLst>
                <a:ext uri="{FF2B5EF4-FFF2-40B4-BE49-F238E27FC236}">
                  <a16:creationId xmlns:a16="http://schemas.microsoft.com/office/drawing/2014/main" id="{4A1973B9-F00A-3F4E-AD2A-76D49BD9528D}"/>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 name="Shape 170">
              <a:extLst>
                <a:ext uri="{FF2B5EF4-FFF2-40B4-BE49-F238E27FC236}">
                  <a16:creationId xmlns:a16="http://schemas.microsoft.com/office/drawing/2014/main" id="{9C1C49C2-E97F-A94E-87E5-13D17E1D7DCB}"/>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 name="Shape 172">
              <a:extLst>
                <a:ext uri="{FF2B5EF4-FFF2-40B4-BE49-F238E27FC236}">
                  <a16:creationId xmlns:a16="http://schemas.microsoft.com/office/drawing/2014/main" id="{105EEB25-DF3F-6146-999E-B8AEAAB5AF29}"/>
                </a:ext>
              </a:extLst>
            </p:cNvPr>
            <p:cNvSpPr/>
            <p:nvPr/>
          </p:nvSpPr>
          <p:spPr>
            <a:xfrm>
              <a:off x="1372043" y="661409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22" name="Shape 174">
              <a:extLst>
                <a:ext uri="{FF2B5EF4-FFF2-40B4-BE49-F238E27FC236}">
                  <a16:creationId xmlns:a16="http://schemas.microsoft.com/office/drawing/2014/main" id="{829B7A74-32C9-3D41-8F5C-E436EAE5FFF1}"/>
                </a:ext>
              </a:extLst>
            </p:cNvPr>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3" name="Shape 175">
              <a:extLst>
                <a:ext uri="{FF2B5EF4-FFF2-40B4-BE49-F238E27FC236}">
                  <a16:creationId xmlns:a16="http://schemas.microsoft.com/office/drawing/2014/main" id="{33ED68B4-05EE-8C47-A980-03A2ED824507}"/>
                </a:ext>
              </a:extLst>
            </p:cNvPr>
            <p:cNvSpPr/>
            <p:nvPr/>
          </p:nvSpPr>
          <p:spPr>
            <a:xfrm>
              <a:off x="19879348" y="3085400"/>
              <a:ext cx="4342534" cy="24525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24" name="Shape 176">
              <a:extLst>
                <a:ext uri="{FF2B5EF4-FFF2-40B4-BE49-F238E27FC236}">
                  <a16:creationId xmlns:a16="http://schemas.microsoft.com/office/drawing/2014/main" id="{AF33B9D4-DCBC-A14E-A1C7-017133D2514A}"/>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 name="Shape 177">
              <a:extLst>
                <a:ext uri="{FF2B5EF4-FFF2-40B4-BE49-F238E27FC236}">
                  <a16:creationId xmlns:a16="http://schemas.microsoft.com/office/drawing/2014/main" id="{09865EFE-F3D6-5F48-8691-751867BA88C0}"/>
                </a:ext>
              </a:extLst>
            </p:cNvPr>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26" name="Shape 178">
              <a:extLst>
                <a:ext uri="{FF2B5EF4-FFF2-40B4-BE49-F238E27FC236}">
                  <a16:creationId xmlns:a16="http://schemas.microsoft.com/office/drawing/2014/main" id="{6C2F6E90-A6D6-F946-9D1B-5580867D0D0E}"/>
                </a:ext>
              </a:extLst>
            </p:cNvPr>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7" name="Shape 179">
              <a:extLst>
                <a:ext uri="{FF2B5EF4-FFF2-40B4-BE49-F238E27FC236}">
                  <a16:creationId xmlns:a16="http://schemas.microsoft.com/office/drawing/2014/main" id="{F77A6635-3F9B-F743-9225-F31EF6E0E9D4}"/>
                </a:ext>
              </a:extLst>
            </p:cNvPr>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8" name="Shape 181">
              <a:extLst>
                <a:ext uri="{FF2B5EF4-FFF2-40B4-BE49-F238E27FC236}">
                  <a16:creationId xmlns:a16="http://schemas.microsoft.com/office/drawing/2014/main" id="{7C4A8190-9A42-8C4A-976C-67E938174A71}"/>
                </a:ext>
              </a:extLst>
            </p:cNvPr>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29" name="Shape 182">
              <a:extLst>
                <a:ext uri="{FF2B5EF4-FFF2-40B4-BE49-F238E27FC236}">
                  <a16:creationId xmlns:a16="http://schemas.microsoft.com/office/drawing/2014/main" id="{F37ADE19-6CD8-3D48-B49F-D19BBC4C77DB}"/>
                </a:ext>
              </a:extLst>
            </p:cNvPr>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30" name="Shape 184">
              <a:extLst>
                <a:ext uri="{FF2B5EF4-FFF2-40B4-BE49-F238E27FC236}">
                  <a16:creationId xmlns:a16="http://schemas.microsoft.com/office/drawing/2014/main" id="{19458FD6-E591-0D40-A396-BCE5D9AC8A41}"/>
                </a:ext>
              </a:extLst>
            </p:cNvPr>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31" name="Shape 185">
              <a:extLst>
                <a:ext uri="{FF2B5EF4-FFF2-40B4-BE49-F238E27FC236}">
                  <a16:creationId xmlns:a16="http://schemas.microsoft.com/office/drawing/2014/main" id="{D05312BA-21D5-0541-B455-70CB513D48DF}"/>
                </a:ext>
              </a:extLst>
            </p:cNvPr>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 name="Shape 187">
              <a:extLst>
                <a:ext uri="{FF2B5EF4-FFF2-40B4-BE49-F238E27FC236}">
                  <a16:creationId xmlns:a16="http://schemas.microsoft.com/office/drawing/2014/main" id="{74FDDDCD-6EEC-6B4A-8FBD-29F3BB10B52D}"/>
                </a:ext>
              </a:extLst>
            </p:cNvPr>
            <p:cNvSpPr/>
            <p:nvPr/>
          </p:nvSpPr>
          <p:spPr>
            <a:xfrm>
              <a:off x="6438245"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33" name="Shape 188">
              <a:extLst>
                <a:ext uri="{FF2B5EF4-FFF2-40B4-BE49-F238E27FC236}">
                  <a16:creationId xmlns:a16="http://schemas.microsoft.com/office/drawing/2014/main" id="{EDEC3F68-9B8E-124E-8F3F-4E381DA71825}"/>
                </a:ext>
              </a:extLst>
            </p:cNvPr>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4" name="Shape 140">
              <a:extLst>
                <a:ext uri="{FF2B5EF4-FFF2-40B4-BE49-F238E27FC236}">
                  <a16:creationId xmlns:a16="http://schemas.microsoft.com/office/drawing/2014/main" id="{D5D1C6D4-0AD1-8A4B-9839-47295AC7941F}"/>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2">
              <a:extLst>
                <a:ext uri="{FF2B5EF4-FFF2-40B4-BE49-F238E27FC236}">
                  <a16:creationId xmlns:a16="http://schemas.microsoft.com/office/drawing/2014/main" id="{2E28C04A-F48F-2844-A3A7-463CFA876E13}"/>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146</a:t>
              </a:r>
              <a:endParaRPr dirty="0"/>
            </a:p>
          </p:txBody>
        </p:sp>
        <p:sp>
          <p:nvSpPr>
            <p:cNvPr id="41" name="Shape 144">
              <a:extLst>
                <a:ext uri="{FF2B5EF4-FFF2-40B4-BE49-F238E27FC236}">
                  <a16:creationId xmlns:a16="http://schemas.microsoft.com/office/drawing/2014/main" id="{8349D1A6-DE84-EC4A-8BF8-1070EF82EED8}"/>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56">
              <a:extLst>
                <a:ext uri="{FF2B5EF4-FFF2-40B4-BE49-F238E27FC236}">
                  <a16:creationId xmlns:a16="http://schemas.microsoft.com/office/drawing/2014/main" id="{CB962F2C-8664-8645-8542-7972B26EE99D}"/>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44" name="Shape 159">
              <a:extLst>
                <a:ext uri="{FF2B5EF4-FFF2-40B4-BE49-F238E27FC236}">
                  <a16:creationId xmlns:a16="http://schemas.microsoft.com/office/drawing/2014/main" id="{30F791C1-D46E-4249-858E-8679127698C2}"/>
                </a:ext>
              </a:extLst>
            </p:cNvPr>
            <p:cNvSpPr/>
            <p:nvPr/>
          </p:nvSpPr>
          <p:spPr>
            <a:xfrm>
              <a:off x="-347309" y="1797743"/>
              <a:ext cx="17303327"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Tree>
    <p:extLst>
      <p:ext uri="{BB962C8B-B14F-4D97-AF65-F5344CB8AC3E}">
        <p14:creationId xmlns:p14="http://schemas.microsoft.com/office/powerpoint/2010/main" val="453268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p:nvPr/>
        </p:nvSpPr>
        <p:spPr>
          <a:xfrm>
            <a:off x="10073665"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9" name="Shape 275">
            <a:extLst>
              <a:ext uri="{FF2B5EF4-FFF2-40B4-BE49-F238E27FC236}">
                <a16:creationId xmlns:a16="http://schemas.microsoft.com/office/drawing/2014/main" id="{B48599D6-3E53-BC46-AA02-302C7DB04D34}"/>
              </a:ext>
            </a:extLst>
          </p:cNvPr>
          <p:cNvSpPr/>
          <p:nvPr/>
        </p:nvSpPr>
        <p:spPr>
          <a:xfrm>
            <a:off x="19311188" y="12505104"/>
            <a:ext cx="431374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pic>
        <p:nvPicPr>
          <p:cNvPr id="10" name="Picture 9">
            <a:extLst>
              <a:ext uri="{FF2B5EF4-FFF2-40B4-BE49-F238E27FC236}">
                <a16:creationId xmlns:a16="http://schemas.microsoft.com/office/drawing/2014/main" id="{4FBC9FEA-5F9F-064B-8B24-CB730C34592D}"/>
              </a:ext>
            </a:extLst>
          </p:cNvPr>
          <p:cNvPicPr>
            <a:picLocks noChangeAspect="1"/>
          </p:cNvPicPr>
          <p:nvPr/>
        </p:nvPicPr>
        <p:blipFill>
          <a:blip r:embed="rId2"/>
          <a:stretch>
            <a:fillRect/>
          </a:stretch>
        </p:blipFill>
        <p:spPr>
          <a:xfrm>
            <a:off x="-35802" y="-79630"/>
            <a:ext cx="19558000" cy="5892800"/>
          </a:xfrm>
          <a:prstGeom prst="rect">
            <a:avLst/>
          </a:prstGeom>
        </p:spPr>
      </p:pic>
      <p:grpSp>
        <p:nvGrpSpPr>
          <p:cNvPr id="11" name="Group 10">
            <a:extLst>
              <a:ext uri="{FF2B5EF4-FFF2-40B4-BE49-F238E27FC236}">
                <a16:creationId xmlns:a16="http://schemas.microsoft.com/office/drawing/2014/main" id="{07B40020-162D-8245-ACD9-7E13D04D9A7B}"/>
              </a:ext>
            </a:extLst>
          </p:cNvPr>
          <p:cNvGrpSpPr/>
          <p:nvPr/>
        </p:nvGrpSpPr>
        <p:grpSpPr>
          <a:xfrm>
            <a:off x="-317812" y="-831565"/>
            <a:ext cx="24810268" cy="11065192"/>
            <a:chOff x="-347309" y="-831565"/>
            <a:chExt cx="24810268" cy="11065192"/>
          </a:xfrm>
        </p:grpSpPr>
        <p:sp>
          <p:nvSpPr>
            <p:cNvPr id="12" name="Shape 168">
              <a:extLst>
                <a:ext uri="{FF2B5EF4-FFF2-40B4-BE49-F238E27FC236}">
                  <a16:creationId xmlns:a16="http://schemas.microsoft.com/office/drawing/2014/main" id="{62F5C690-9788-F449-9FD6-873C124902DB}"/>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 name="Shape 170">
              <a:extLst>
                <a:ext uri="{FF2B5EF4-FFF2-40B4-BE49-F238E27FC236}">
                  <a16:creationId xmlns:a16="http://schemas.microsoft.com/office/drawing/2014/main" id="{CF01A2E6-9045-9F4E-BEAB-2F20B0EAB3A7}"/>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 name="Shape 172">
              <a:extLst>
                <a:ext uri="{FF2B5EF4-FFF2-40B4-BE49-F238E27FC236}">
                  <a16:creationId xmlns:a16="http://schemas.microsoft.com/office/drawing/2014/main" id="{9D94B405-E16A-FC4A-AF66-B3A7F248BA4E}"/>
                </a:ext>
              </a:extLst>
            </p:cNvPr>
            <p:cNvSpPr/>
            <p:nvPr/>
          </p:nvSpPr>
          <p:spPr>
            <a:xfrm>
              <a:off x="1372043" y="661409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15" name="Shape 174">
              <a:extLst>
                <a:ext uri="{FF2B5EF4-FFF2-40B4-BE49-F238E27FC236}">
                  <a16:creationId xmlns:a16="http://schemas.microsoft.com/office/drawing/2014/main" id="{EB11220F-5BAC-FD43-868A-B58899D57887}"/>
                </a:ext>
              </a:extLst>
            </p:cNvPr>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6" name="Shape 175">
              <a:extLst>
                <a:ext uri="{FF2B5EF4-FFF2-40B4-BE49-F238E27FC236}">
                  <a16:creationId xmlns:a16="http://schemas.microsoft.com/office/drawing/2014/main" id="{38338B48-E455-B048-A9CE-CBF64C6C53F7}"/>
                </a:ext>
              </a:extLst>
            </p:cNvPr>
            <p:cNvSpPr/>
            <p:nvPr/>
          </p:nvSpPr>
          <p:spPr>
            <a:xfrm>
              <a:off x="19879348" y="3085400"/>
              <a:ext cx="4342534" cy="24525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17" name="Shape 176">
              <a:extLst>
                <a:ext uri="{FF2B5EF4-FFF2-40B4-BE49-F238E27FC236}">
                  <a16:creationId xmlns:a16="http://schemas.microsoft.com/office/drawing/2014/main" id="{E6ACB255-0126-1148-BEDF-A06AF065E0D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 name="Shape 177">
              <a:extLst>
                <a:ext uri="{FF2B5EF4-FFF2-40B4-BE49-F238E27FC236}">
                  <a16:creationId xmlns:a16="http://schemas.microsoft.com/office/drawing/2014/main" id="{3C638FDC-6AC6-5940-B8C6-1E09ECA1F5A1}"/>
                </a:ext>
              </a:extLst>
            </p:cNvPr>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9" name="Shape 178">
              <a:extLst>
                <a:ext uri="{FF2B5EF4-FFF2-40B4-BE49-F238E27FC236}">
                  <a16:creationId xmlns:a16="http://schemas.microsoft.com/office/drawing/2014/main" id="{D8093EAC-A3D6-4E43-BB62-F7329A58194A}"/>
                </a:ext>
              </a:extLst>
            </p:cNvPr>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0" name="Shape 179">
              <a:extLst>
                <a:ext uri="{FF2B5EF4-FFF2-40B4-BE49-F238E27FC236}">
                  <a16:creationId xmlns:a16="http://schemas.microsoft.com/office/drawing/2014/main" id="{2E388105-0337-1F4A-A0E3-8BAEED3EE212}"/>
                </a:ext>
              </a:extLst>
            </p:cNvPr>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1" name="Shape 181">
              <a:extLst>
                <a:ext uri="{FF2B5EF4-FFF2-40B4-BE49-F238E27FC236}">
                  <a16:creationId xmlns:a16="http://schemas.microsoft.com/office/drawing/2014/main" id="{6104685C-628A-864F-8C8A-C15C6724D5F9}"/>
                </a:ext>
              </a:extLst>
            </p:cNvPr>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22" name="Shape 182">
              <a:extLst>
                <a:ext uri="{FF2B5EF4-FFF2-40B4-BE49-F238E27FC236}">
                  <a16:creationId xmlns:a16="http://schemas.microsoft.com/office/drawing/2014/main" id="{A6A85008-FF05-6A42-871D-49A805739A0C}"/>
                </a:ext>
              </a:extLst>
            </p:cNvPr>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23" name="Shape 184">
              <a:extLst>
                <a:ext uri="{FF2B5EF4-FFF2-40B4-BE49-F238E27FC236}">
                  <a16:creationId xmlns:a16="http://schemas.microsoft.com/office/drawing/2014/main" id="{2BF14B20-D0E2-A44E-85D1-9C3CB4532F19}"/>
                </a:ext>
              </a:extLst>
            </p:cNvPr>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4" name="Shape 185">
              <a:extLst>
                <a:ext uri="{FF2B5EF4-FFF2-40B4-BE49-F238E27FC236}">
                  <a16:creationId xmlns:a16="http://schemas.microsoft.com/office/drawing/2014/main" id="{C5F6F01A-2B01-9147-8F8E-95D5FE349493}"/>
                </a:ext>
              </a:extLst>
            </p:cNvPr>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 name="Shape 187">
              <a:extLst>
                <a:ext uri="{FF2B5EF4-FFF2-40B4-BE49-F238E27FC236}">
                  <a16:creationId xmlns:a16="http://schemas.microsoft.com/office/drawing/2014/main" id="{CECFC13A-09F7-C04A-87F0-3B1EBC224F8A}"/>
                </a:ext>
              </a:extLst>
            </p:cNvPr>
            <p:cNvSpPr/>
            <p:nvPr/>
          </p:nvSpPr>
          <p:spPr>
            <a:xfrm>
              <a:off x="6438245" y="9195086"/>
              <a:ext cx="1038542" cy="1038541"/>
            </a:xfrm>
            <a:prstGeom prst="ellipse">
              <a:avLst/>
            </a:prstGeom>
            <a:solidFill>
              <a:schemeClr val="bg2"/>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26" name="Shape 188">
              <a:extLst>
                <a:ext uri="{FF2B5EF4-FFF2-40B4-BE49-F238E27FC236}">
                  <a16:creationId xmlns:a16="http://schemas.microsoft.com/office/drawing/2014/main" id="{81B992AF-DEEE-9741-B981-E8BE8C198F1D}"/>
                </a:ext>
              </a:extLst>
            </p:cNvPr>
            <p:cNvSpPr/>
            <p:nvPr/>
          </p:nvSpPr>
          <p:spPr>
            <a:xfrm>
              <a:off x="11398277"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 name="Shape 140">
              <a:extLst>
                <a:ext uri="{FF2B5EF4-FFF2-40B4-BE49-F238E27FC236}">
                  <a16:creationId xmlns:a16="http://schemas.microsoft.com/office/drawing/2014/main" id="{18302C5E-8190-0842-98B8-A127462CECF0}"/>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 name="Shape 142">
              <a:extLst>
                <a:ext uri="{FF2B5EF4-FFF2-40B4-BE49-F238E27FC236}">
                  <a16:creationId xmlns:a16="http://schemas.microsoft.com/office/drawing/2014/main" id="{D3E86FFD-AACE-C546-9D0D-3F8986AD2FE4}"/>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28</a:t>
              </a:r>
              <a:endParaRPr dirty="0"/>
            </a:p>
          </p:txBody>
        </p:sp>
        <p:sp>
          <p:nvSpPr>
            <p:cNvPr id="29" name="Shape 144">
              <a:extLst>
                <a:ext uri="{FF2B5EF4-FFF2-40B4-BE49-F238E27FC236}">
                  <a16:creationId xmlns:a16="http://schemas.microsoft.com/office/drawing/2014/main" id="{670DC4AB-CF42-AB4B-9768-B44ABD314D43}"/>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56">
              <a:extLst>
                <a:ext uri="{FF2B5EF4-FFF2-40B4-BE49-F238E27FC236}">
                  <a16:creationId xmlns:a16="http://schemas.microsoft.com/office/drawing/2014/main" id="{75CDD95F-6F94-1948-A13E-05F4030CD7B7}"/>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31" name="Shape 159">
              <a:extLst>
                <a:ext uri="{FF2B5EF4-FFF2-40B4-BE49-F238E27FC236}">
                  <a16:creationId xmlns:a16="http://schemas.microsoft.com/office/drawing/2014/main" id="{45AC1D2F-0B14-4B4F-9A2D-57361728F96A}"/>
                </a:ext>
              </a:extLst>
            </p:cNvPr>
            <p:cNvSpPr/>
            <p:nvPr/>
          </p:nvSpPr>
          <p:spPr>
            <a:xfrm>
              <a:off x="-347309" y="1797743"/>
              <a:ext cx="17303327"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
        <p:nvSpPr>
          <p:cNvPr id="32" name="Shape 190">
            <a:extLst>
              <a:ext uri="{FF2B5EF4-FFF2-40B4-BE49-F238E27FC236}">
                <a16:creationId xmlns:a16="http://schemas.microsoft.com/office/drawing/2014/main" id="{5529D409-CC93-1F45-9602-7A22ACD84E51}"/>
              </a:ext>
            </a:extLst>
          </p:cNvPr>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33" name="Shape 191">
            <a:extLst>
              <a:ext uri="{FF2B5EF4-FFF2-40B4-BE49-F238E27FC236}">
                <a16:creationId xmlns:a16="http://schemas.microsoft.com/office/drawing/2014/main" id="{311227E0-38B2-A64A-A59A-0FC848D788B9}"/>
              </a:ext>
            </a:extLst>
          </p:cNvPr>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4" name="Shape 192">
            <a:extLst>
              <a:ext uri="{FF2B5EF4-FFF2-40B4-BE49-F238E27FC236}">
                <a16:creationId xmlns:a16="http://schemas.microsoft.com/office/drawing/2014/main" id="{09F44D66-480D-DF42-A167-AB3817292251}"/>
              </a:ext>
            </a:extLst>
          </p:cNvPr>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5" name="Shape 193">
            <a:extLst>
              <a:ext uri="{FF2B5EF4-FFF2-40B4-BE49-F238E27FC236}">
                <a16:creationId xmlns:a16="http://schemas.microsoft.com/office/drawing/2014/main" id="{50C17E1E-87FC-A541-A5F1-77B398D632DD}"/>
              </a:ext>
            </a:extLst>
          </p:cNvPr>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42" name="Shape 194">
            <a:extLst>
              <a:ext uri="{FF2B5EF4-FFF2-40B4-BE49-F238E27FC236}">
                <a16:creationId xmlns:a16="http://schemas.microsoft.com/office/drawing/2014/main" id="{2888EE25-4DAF-164A-8D45-528CFE9A9748}"/>
              </a:ext>
            </a:extLst>
          </p:cNvPr>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nvSpPr>
        <p:spPr>
          <a:xfrm>
            <a:off x="15033697"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9" name="Shape 275">
            <a:extLst>
              <a:ext uri="{FF2B5EF4-FFF2-40B4-BE49-F238E27FC236}">
                <a16:creationId xmlns:a16="http://schemas.microsoft.com/office/drawing/2014/main" id="{2F06EF41-DA42-9B48-AFB9-AEEB8F4B50EC}"/>
              </a:ext>
            </a:extLst>
          </p:cNvPr>
          <p:cNvSpPr/>
          <p:nvPr/>
        </p:nvSpPr>
        <p:spPr>
          <a:xfrm>
            <a:off x="19311188" y="12505104"/>
            <a:ext cx="431374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pic>
        <p:nvPicPr>
          <p:cNvPr id="10" name="Picture 9">
            <a:extLst>
              <a:ext uri="{FF2B5EF4-FFF2-40B4-BE49-F238E27FC236}">
                <a16:creationId xmlns:a16="http://schemas.microsoft.com/office/drawing/2014/main" id="{E2EF8224-16AE-FE41-A1E1-99E94AECB096}"/>
              </a:ext>
            </a:extLst>
          </p:cNvPr>
          <p:cNvPicPr>
            <a:picLocks noChangeAspect="1"/>
          </p:cNvPicPr>
          <p:nvPr/>
        </p:nvPicPr>
        <p:blipFill>
          <a:blip r:embed="rId2"/>
          <a:stretch>
            <a:fillRect/>
          </a:stretch>
        </p:blipFill>
        <p:spPr>
          <a:xfrm>
            <a:off x="-35802" y="-79630"/>
            <a:ext cx="19558000" cy="5892800"/>
          </a:xfrm>
          <a:prstGeom prst="rect">
            <a:avLst/>
          </a:prstGeom>
        </p:spPr>
      </p:pic>
      <p:grpSp>
        <p:nvGrpSpPr>
          <p:cNvPr id="11" name="Group 10">
            <a:extLst>
              <a:ext uri="{FF2B5EF4-FFF2-40B4-BE49-F238E27FC236}">
                <a16:creationId xmlns:a16="http://schemas.microsoft.com/office/drawing/2014/main" id="{EB85A2B0-A9DC-254B-9649-9E09D2A7FA6F}"/>
              </a:ext>
            </a:extLst>
          </p:cNvPr>
          <p:cNvGrpSpPr/>
          <p:nvPr/>
        </p:nvGrpSpPr>
        <p:grpSpPr>
          <a:xfrm>
            <a:off x="-317812" y="-831565"/>
            <a:ext cx="24810268" cy="11065192"/>
            <a:chOff x="-347309" y="-831565"/>
            <a:chExt cx="24810268" cy="11065192"/>
          </a:xfrm>
        </p:grpSpPr>
        <p:sp>
          <p:nvSpPr>
            <p:cNvPr id="12" name="Shape 168">
              <a:extLst>
                <a:ext uri="{FF2B5EF4-FFF2-40B4-BE49-F238E27FC236}">
                  <a16:creationId xmlns:a16="http://schemas.microsoft.com/office/drawing/2014/main" id="{F25DCF52-1F42-204F-BF2B-2D9DDC38DCA1}"/>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 name="Shape 170">
              <a:extLst>
                <a:ext uri="{FF2B5EF4-FFF2-40B4-BE49-F238E27FC236}">
                  <a16:creationId xmlns:a16="http://schemas.microsoft.com/office/drawing/2014/main" id="{9ACCA86E-7132-8B48-83A2-343CFC01F3FB}"/>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 name="Shape 172">
              <a:extLst>
                <a:ext uri="{FF2B5EF4-FFF2-40B4-BE49-F238E27FC236}">
                  <a16:creationId xmlns:a16="http://schemas.microsoft.com/office/drawing/2014/main" id="{DD8CBFF6-DE64-5247-9489-608C11275F3D}"/>
                </a:ext>
              </a:extLst>
            </p:cNvPr>
            <p:cNvSpPr/>
            <p:nvPr/>
          </p:nvSpPr>
          <p:spPr>
            <a:xfrm>
              <a:off x="1372043" y="661409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15" name="Shape 174">
              <a:extLst>
                <a:ext uri="{FF2B5EF4-FFF2-40B4-BE49-F238E27FC236}">
                  <a16:creationId xmlns:a16="http://schemas.microsoft.com/office/drawing/2014/main" id="{9F0078AB-11F2-294D-9DEA-F947C3B65325}"/>
                </a:ext>
              </a:extLst>
            </p:cNvPr>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6" name="Shape 175">
              <a:extLst>
                <a:ext uri="{FF2B5EF4-FFF2-40B4-BE49-F238E27FC236}">
                  <a16:creationId xmlns:a16="http://schemas.microsoft.com/office/drawing/2014/main" id="{DA4C5E85-1030-9E4E-9623-AF49CA7D966A}"/>
                </a:ext>
              </a:extLst>
            </p:cNvPr>
            <p:cNvSpPr/>
            <p:nvPr/>
          </p:nvSpPr>
          <p:spPr>
            <a:xfrm>
              <a:off x="19879348" y="3085400"/>
              <a:ext cx="4342534" cy="24525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17" name="Shape 176">
              <a:extLst>
                <a:ext uri="{FF2B5EF4-FFF2-40B4-BE49-F238E27FC236}">
                  <a16:creationId xmlns:a16="http://schemas.microsoft.com/office/drawing/2014/main" id="{EEE91D3D-A7A3-A54E-8864-BB953081F39D}"/>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 name="Shape 177">
              <a:extLst>
                <a:ext uri="{FF2B5EF4-FFF2-40B4-BE49-F238E27FC236}">
                  <a16:creationId xmlns:a16="http://schemas.microsoft.com/office/drawing/2014/main" id="{1D05F468-FC3C-5346-BF46-787655EF1DF9}"/>
                </a:ext>
              </a:extLst>
            </p:cNvPr>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9" name="Shape 178">
              <a:extLst>
                <a:ext uri="{FF2B5EF4-FFF2-40B4-BE49-F238E27FC236}">
                  <a16:creationId xmlns:a16="http://schemas.microsoft.com/office/drawing/2014/main" id="{C0F5625B-EB48-2A47-8178-5C1FC4F349D0}"/>
                </a:ext>
              </a:extLst>
            </p:cNvPr>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0" name="Shape 179">
              <a:extLst>
                <a:ext uri="{FF2B5EF4-FFF2-40B4-BE49-F238E27FC236}">
                  <a16:creationId xmlns:a16="http://schemas.microsoft.com/office/drawing/2014/main" id="{0CB923AA-2306-B54B-A8D2-1D90969808E5}"/>
                </a:ext>
              </a:extLst>
            </p:cNvPr>
            <p:cNvSpPr/>
            <p:nvPr/>
          </p:nvSpPr>
          <p:spPr>
            <a:xfrm>
              <a:off x="16358308"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21" name="Shape 181">
              <a:extLst>
                <a:ext uri="{FF2B5EF4-FFF2-40B4-BE49-F238E27FC236}">
                  <a16:creationId xmlns:a16="http://schemas.microsoft.com/office/drawing/2014/main" id="{DD85713E-0E45-094F-BDA6-46C47D6105AB}"/>
                </a:ext>
              </a:extLst>
            </p:cNvPr>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22" name="Shape 182">
              <a:extLst>
                <a:ext uri="{FF2B5EF4-FFF2-40B4-BE49-F238E27FC236}">
                  <a16:creationId xmlns:a16="http://schemas.microsoft.com/office/drawing/2014/main" id="{B426FB3B-791D-584F-B59F-7F5E4EB0731D}"/>
                </a:ext>
              </a:extLst>
            </p:cNvPr>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23" name="Shape 184">
              <a:extLst>
                <a:ext uri="{FF2B5EF4-FFF2-40B4-BE49-F238E27FC236}">
                  <a16:creationId xmlns:a16="http://schemas.microsoft.com/office/drawing/2014/main" id="{1D32B536-5696-9947-AA91-8D66E3B431AC}"/>
                </a:ext>
              </a:extLst>
            </p:cNvPr>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4" name="Shape 185">
              <a:extLst>
                <a:ext uri="{FF2B5EF4-FFF2-40B4-BE49-F238E27FC236}">
                  <a16:creationId xmlns:a16="http://schemas.microsoft.com/office/drawing/2014/main" id="{625C1B4F-9C37-3F4A-B522-EF3EE0118412}"/>
                </a:ext>
              </a:extLst>
            </p:cNvPr>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 name="Shape 187">
              <a:extLst>
                <a:ext uri="{FF2B5EF4-FFF2-40B4-BE49-F238E27FC236}">
                  <a16:creationId xmlns:a16="http://schemas.microsoft.com/office/drawing/2014/main" id="{03973C48-2962-9F49-925A-EC14F8ED4B47}"/>
                </a:ext>
              </a:extLst>
            </p:cNvPr>
            <p:cNvSpPr/>
            <p:nvPr/>
          </p:nvSpPr>
          <p:spPr>
            <a:xfrm>
              <a:off x="6438245" y="9195086"/>
              <a:ext cx="1038542" cy="1038541"/>
            </a:xfrm>
            <a:prstGeom prst="ellipse">
              <a:avLst/>
            </a:prstGeom>
            <a:solidFill>
              <a:schemeClr val="bg2"/>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26" name="Shape 188">
              <a:extLst>
                <a:ext uri="{FF2B5EF4-FFF2-40B4-BE49-F238E27FC236}">
                  <a16:creationId xmlns:a16="http://schemas.microsoft.com/office/drawing/2014/main" id="{BA247836-1900-2048-95BB-ED748E88F61E}"/>
                </a:ext>
              </a:extLst>
            </p:cNvPr>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 name="Shape 140">
              <a:extLst>
                <a:ext uri="{FF2B5EF4-FFF2-40B4-BE49-F238E27FC236}">
                  <a16:creationId xmlns:a16="http://schemas.microsoft.com/office/drawing/2014/main" id="{B929A57D-4AA8-1A41-B245-C9B53D883D3E}"/>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 name="Shape 142">
              <a:extLst>
                <a:ext uri="{FF2B5EF4-FFF2-40B4-BE49-F238E27FC236}">
                  <a16:creationId xmlns:a16="http://schemas.microsoft.com/office/drawing/2014/main" id="{301347DA-9C46-224E-8449-29B84FE7721C}"/>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146</a:t>
              </a:r>
              <a:endParaRPr dirty="0"/>
            </a:p>
          </p:txBody>
        </p:sp>
        <p:sp>
          <p:nvSpPr>
            <p:cNvPr id="29" name="Shape 144">
              <a:extLst>
                <a:ext uri="{FF2B5EF4-FFF2-40B4-BE49-F238E27FC236}">
                  <a16:creationId xmlns:a16="http://schemas.microsoft.com/office/drawing/2014/main" id="{1D9492A4-BEF1-CC43-9179-87945379E1E2}"/>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56">
              <a:extLst>
                <a:ext uri="{FF2B5EF4-FFF2-40B4-BE49-F238E27FC236}">
                  <a16:creationId xmlns:a16="http://schemas.microsoft.com/office/drawing/2014/main" id="{DF7C6E85-E3CB-6149-940F-109F319AD711}"/>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31" name="Shape 159">
              <a:extLst>
                <a:ext uri="{FF2B5EF4-FFF2-40B4-BE49-F238E27FC236}">
                  <a16:creationId xmlns:a16="http://schemas.microsoft.com/office/drawing/2014/main" id="{089E3B93-EA14-3C44-BCF0-9DE32F05EA27}"/>
                </a:ext>
              </a:extLst>
            </p:cNvPr>
            <p:cNvSpPr/>
            <p:nvPr/>
          </p:nvSpPr>
          <p:spPr>
            <a:xfrm>
              <a:off x="-347309" y="1797743"/>
              <a:ext cx="17303327"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
        <p:nvSpPr>
          <p:cNvPr id="32" name="Shape 190">
            <a:extLst>
              <a:ext uri="{FF2B5EF4-FFF2-40B4-BE49-F238E27FC236}">
                <a16:creationId xmlns:a16="http://schemas.microsoft.com/office/drawing/2014/main" id="{654C7E5C-E9E4-D74E-8302-02CB3F3FF03F}"/>
              </a:ext>
            </a:extLst>
          </p:cNvPr>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33" name="Shape 191">
            <a:extLst>
              <a:ext uri="{FF2B5EF4-FFF2-40B4-BE49-F238E27FC236}">
                <a16:creationId xmlns:a16="http://schemas.microsoft.com/office/drawing/2014/main" id="{E2FB4315-E82E-CC4D-AB51-25CA66539049}"/>
              </a:ext>
            </a:extLst>
          </p:cNvPr>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4" name="Shape 192">
            <a:extLst>
              <a:ext uri="{FF2B5EF4-FFF2-40B4-BE49-F238E27FC236}">
                <a16:creationId xmlns:a16="http://schemas.microsoft.com/office/drawing/2014/main" id="{48AB2C24-09ED-7E45-8798-455AFDED9CB4}"/>
              </a:ext>
            </a:extLst>
          </p:cNvPr>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5" name="Shape 193">
            <a:extLst>
              <a:ext uri="{FF2B5EF4-FFF2-40B4-BE49-F238E27FC236}">
                <a16:creationId xmlns:a16="http://schemas.microsoft.com/office/drawing/2014/main" id="{1DE69B5C-DFEB-A54B-85DA-08483175D07E}"/>
              </a:ext>
            </a:extLst>
          </p:cNvPr>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42" name="Shape 194">
            <a:extLst>
              <a:ext uri="{FF2B5EF4-FFF2-40B4-BE49-F238E27FC236}">
                <a16:creationId xmlns:a16="http://schemas.microsoft.com/office/drawing/2014/main" id="{C2A09EBB-9113-444C-8B35-B1AD8F57F38F}"/>
              </a:ext>
            </a:extLst>
          </p:cNvPr>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275">
            <a:extLst>
              <a:ext uri="{FF2B5EF4-FFF2-40B4-BE49-F238E27FC236}">
                <a16:creationId xmlns:a16="http://schemas.microsoft.com/office/drawing/2014/main" id="{A53DC5CE-7D3A-0440-9018-1772ED266A15}"/>
              </a:ext>
            </a:extLst>
          </p:cNvPr>
          <p:cNvSpPr/>
          <p:nvPr/>
        </p:nvSpPr>
        <p:spPr>
          <a:xfrm>
            <a:off x="19311188" y="12505104"/>
            <a:ext cx="431374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a:sym typeface="Montserrat Medium"/>
              </a:rPr>
              <a:t>Clare Cooper</a:t>
            </a:r>
          </a:p>
          <a:p>
            <a:pPr algn="r">
              <a:defRPr sz="2000" b="0">
                <a:solidFill>
                  <a:srgbClr val="919191"/>
                </a:solidFill>
                <a:latin typeface="Montserrat Medium"/>
                <a:ea typeface="Montserrat Medium"/>
                <a:cs typeface="Montserrat Medium"/>
                <a:sym typeface="Montserrat Medium"/>
              </a:defRPr>
            </a:pPr>
            <a:endParaRPr lang="en-AU" dirty="0"/>
          </a:p>
        </p:txBody>
      </p:sp>
      <p:sp>
        <p:nvSpPr>
          <p:cNvPr id="280" name="Shape 280"/>
          <p:cNvSpPr/>
          <p:nvPr/>
        </p:nvSpPr>
        <p:spPr>
          <a:xfrm>
            <a:off x="19993729"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pic>
        <p:nvPicPr>
          <p:cNvPr id="10" name="Picture 9">
            <a:extLst>
              <a:ext uri="{FF2B5EF4-FFF2-40B4-BE49-F238E27FC236}">
                <a16:creationId xmlns:a16="http://schemas.microsoft.com/office/drawing/2014/main" id="{2FB72EC0-3F2E-9A4F-A421-A5ED5B4AA7C0}"/>
              </a:ext>
            </a:extLst>
          </p:cNvPr>
          <p:cNvPicPr>
            <a:picLocks noChangeAspect="1"/>
          </p:cNvPicPr>
          <p:nvPr/>
        </p:nvPicPr>
        <p:blipFill>
          <a:blip r:embed="rId2"/>
          <a:stretch>
            <a:fillRect/>
          </a:stretch>
        </p:blipFill>
        <p:spPr>
          <a:xfrm>
            <a:off x="-35802" y="-79630"/>
            <a:ext cx="19558000" cy="5892800"/>
          </a:xfrm>
          <a:prstGeom prst="rect">
            <a:avLst/>
          </a:prstGeom>
        </p:spPr>
      </p:pic>
      <p:grpSp>
        <p:nvGrpSpPr>
          <p:cNvPr id="11" name="Group 10">
            <a:extLst>
              <a:ext uri="{FF2B5EF4-FFF2-40B4-BE49-F238E27FC236}">
                <a16:creationId xmlns:a16="http://schemas.microsoft.com/office/drawing/2014/main" id="{9570201F-FA6A-2243-AE1D-2B90AA1111EE}"/>
              </a:ext>
            </a:extLst>
          </p:cNvPr>
          <p:cNvGrpSpPr/>
          <p:nvPr/>
        </p:nvGrpSpPr>
        <p:grpSpPr>
          <a:xfrm>
            <a:off x="-317812" y="-831565"/>
            <a:ext cx="24810268" cy="11065192"/>
            <a:chOff x="-347309" y="-831565"/>
            <a:chExt cx="24810268" cy="11065192"/>
          </a:xfrm>
        </p:grpSpPr>
        <p:sp>
          <p:nvSpPr>
            <p:cNvPr id="12" name="Shape 168">
              <a:extLst>
                <a:ext uri="{FF2B5EF4-FFF2-40B4-BE49-F238E27FC236}">
                  <a16:creationId xmlns:a16="http://schemas.microsoft.com/office/drawing/2014/main" id="{ED0D6DA5-08BB-5F44-B3AF-C625E0270971}"/>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 name="Shape 170">
              <a:extLst>
                <a:ext uri="{FF2B5EF4-FFF2-40B4-BE49-F238E27FC236}">
                  <a16:creationId xmlns:a16="http://schemas.microsoft.com/office/drawing/2014/main" id="{A08BCFDB-1B09-AE48-BB69-80929FDD476D}"/>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 name="Shape 172">
              <a:extLst>
                <a:ext uri="{FF2B5EF4-FFF2-40B4-BE49-F238E27FC236}">
                  <a16:creationId xmlns:a16="http://schemas.microsoft.com/office/drawing/2014/main" id="{19C43C63-6B96-4743-92E7-C4A083CAA310}"/>
                </a:ext>
              </a:extLst>
            </p:cNvPr>
            <p:cNvSpPr/>
            <p:nvPr/>
          </p:nvSpPr>
          <p:spPr>
            <a:xfrm>
              <a:off x="1372043" y="661409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explore new concepts by speculating preferred futures and their utopian and dystopian narratives. Focus on your own design problem, or follow the ‘Future Campus’ brief (p.208). Use the template from the companion website to support you. See p.209 for an example of the outcomes from speculating preferred futures.</a:t>
              </a:r>
            </a:p>
          </p:txBody>
        </p:sp>
        <p:sp>
          <p:nvSpPr>
            <p:cNvPr id="15" name="Shape 174">
              <a:extLst>
                <a:ext uri="{FF2B5EF4-FFF2-40B4-BE49-F238E27FC236}">
                  <a16:creationId xmlns:a16="http://schemas.microsoft.com/office/drawing/2014/main" id="{1857CBD2-385D-4C49-9369-96F37EFB110E}"/>
                </a:ext>
              </a:extLst>
            </p:cNvPr>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6" name="Shape 175">
              <a:extLst>
                <a:ext uri="{FF2B5EF4-FFF2-40B4-BE49-F238E27FC236}">
                  <a16:creationId xmlns:a16="http://schemas.microsoft.com/office/drawing/2014/main" id="{25062AB7-1964-304B-B6E6-A99FE7D5E548}"/>
                </a:ext>
              </a:extLst>
            </p:cNvPr>
            <p:cNvSpPr/>
            <p:nvPr/>
          </p:nvSpPr>
          <p:spPr>
            <a:xfrm>
              <a:off x="19879348" y="3085400"/>
              <a:ext cx="4342534" cy="24525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endParaRPr lang="en-AU" dirty="0"/>
            </a:p>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A pen, paper, craft</a:t>
              </a:r>
            </a:p>
            <a:p>
              <a:pPr marR="254000" algn="r">
                <a:defRPr sz="3000" b="0">
                  <a:solidFill>
                    <a:srgbClr val="FFFFFF"/>
                  </a:solidFill>
                  <a:latin typeface="Montserrat Bold"/>
                  <a:ea typeface="Montserrat Bold"/>
                  <a:cs typeface="Montserrat Bold"/>
                  <a:sym typeface="Montserrat Bold"/>
                </a:defRPr>
              </a:pPr>
              <a:r>
                <a:rPr lang="en-AU" dirty="0"/>
                <a:t>materials (optional)</a:t>
              </a:r>
            </a:p>
            <a:p>
              <a:pPr marR="254000" algn="r">
                <a:defRPr sz="3000" b="0">
                  <a:solidFill>
                    <a:srgbClr val="FFFFFF"/>
                  </a:solidFill>
                  <a:latin typeface="Montserrat Bold"/>
                  <a:ea typeface="Montserrat Bold"/>
                  <a:cs typeface="Montserrat Bold"/>
                  <a:sym typeface="Montserrat Bold"/>
                </a:defRPr>
              </a:pPr>
              <a:endParaRPr lang="en-AU" dirty="0"/>
            </a:p>
          </p:txBody>
        </p:sp>
        <p:sp>
          <p:nvSpPr>
            <p:cNvPr id="17" name="Shape 176">
              <a:extLst>
                <a:ext uri="{FF2B5EF4-FFF2-40B4-BE49-F238E27FC236}">
                  <a16:creationId xmlns:a16="http://schemas.microsoft.com/office/drawing/2014/main" id="{6CD2F17B-7F8D-9A4A-9F4B-37F33113C911}"/>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 name="Shape 177">
              <a:extLst>
                <a:ext uri="{FF2B5EF4-FFF2-40B4-BE49-F238E27FC236}">
                  <a16:creationId xmlns:a16="http://schemas.microsoft.com/office/drawing/2014/main" id="{7D0183A9-E312-EE43-9A95-C6B39232A6F3}"/>
                </a:ext>
              </a:extLst>
            </p:cNvPr>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9" name="Shape 178">
              <a:extLst>
                <a:ext uri="{FF2B5EF4-FFF2-40B4-BE49-F238E27FC236}">
                  <a16:creationId xmlns:a16="http://schemas.microsoft.com/office/drawing/2014/main" id="{72B91E65-7742-1040-BB81-ADF93D46B95A}"/>
                </a:ext>
              </a:extLst>
            </p:cNvPr>
            <p:cNvSpPr/>
            <p:nvPr/>
          </p:nvSpPr>
          <p:spPr>
            <a:xfrm>
              <a:off x="21318340"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5</a:t>
              </a:r>
            </a:p>
          </p:txBody>
        </p:sp>
        <p:sp>
          <p:nvSpPr>
            <p:cNvPr id="20" name="Shape 179">
              <a:extLst>
                <a:ext uri="{FF2B5EF4-FFF2-40B4-BE49-F238E27FC236}">
                  <a16:creationId xmlns:a16="http://schemas.microsoft.com/office/drawing/2014/main" id="{398CB061-A4CA-9740-A377-DDB23DAECB8F}"/>
                </a:ext>
              </a:extLst>
            </p:cNvPr>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1" name="Shape 181">
              <a:extLst>
                <a:ext uri="{FF2B5EF4-FFF2-40B4-BE49-F238E27FC236}">
                  <a16:creationId xmlns:a16="http://schemas.microsoft.com/office/drawing/2014/main" id="{9E854331-9572-6048-8CB4-C77DB8AF10F1}"/>
                </a:ext>
              </a:extLst>
            </p:cNvPr>
            <p:cNvSpPr/>
            <p:nvPr/>
          </p:nvSpPr>
          <p:spPr>
            <a:xfrm>
              <a:off x="-63945"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22" name="Shape 182">
              <a:extLst>
                <a:ext uri="{FF2B5EF4-FFF2-40B4-BE49-F238E27FC236}">
                  <a16:creationId xmlns:a16="http://schemas.microsoft.com/office/drawing/2014/main" id="{BE642FE9-CFCB-8B4C-B7B6-B6CD5D80094C}"/>
                </a:ext>
              </a:extLst>
            </p:cNvPr>
            <p:cNvSpPr/>
            <p:nvPr/>
          </p:nvSpPr>
          <p:spPr>
            <a:xfrm rot="5400000">
              <a:off x="14875440"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23" name="Shape 184">
              <a:extLst>
                <a:ext uri="{FF2B5EF4-FFF2-40B4-BE49-F238E27FC236}">
                  <a16:creationId xmlns:a16="http://schemas.microsoft.com/office/drawing/2014/main" id="{A3E0C35D-7BD6-594D-B1C4-94890C08FCBA}"/>
                </a:ext>
              </a:extLst>
            </p:cNvPr>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4" name="Shape 185">
              <a:extLst>
                <a:ext uri="{FF2B5EF4-FFF2-40B4-BE49-F238E27FC236}">
                  <a16:creationId xmlns:a16="http://schemas.microsoft.com/office/drawing/2014/main" id="{A2A8908E-D231-FE49-BADE-F23C2219E9EF}"/>
                </a:ext>
              </a:extLst>
            </p:cNvPr>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 name="Shape 187">
              <a:extLst>
                <a:ext uri="{FF2B5EF4-FFF2-40B4-BE49-F238E27FC236}">
                  <a16:creationId xmlns:a16="http://schemas.microsoft.com/office/drawing/2014/main" id="{47873D22-352D-9D40-9599-85219EAC5EB1}"/>
                </a:ext>
              </a:extLst>
            </p:cNvPr>
            <p:cNvSpPr/>
            <p:nvPr/>
          </p:nvSpPr>
          <p:spPr>
            <a:xfrm>
              <a:off x="6438245" y="9195086"/>
              <a:ext cx="1038542" cy="1038541"/>
            </a:xfrm>
            <a:prstGeom prst="ellipse">
              <a:avLst/>
            </a:prstGeom>
            <a:solidFill>
              <a:schemeClr val="bg2"/>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26" name="Shape 188">
              <a:extLst>
                <a:ext uri="{FF2B5EF4-FFF2-40B4-BE49-F238E27FC236}">
                  <a16:creationId xmlns:a16="http://schemas.microsoft.com/office/drawing/2014/main" id="{2294BED4-A562-7C4A-A7BE-F38D2529ED33}"/>
                </a:ext>
              </a:extLst>
            </p:cNvPr>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 name="Shape 140">
              <a:extLst>
                <a:ext uri="{FF2B5EF4-FFF2-40B4-BE49-F238E27FC236}">
                  <a16:creationId xmlns:a16="http://schemas.microsoft.com/office/drawing/2014/main" id="{9F1547E6-2740-1049-8C75-A40F75B57D20}"/>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 name="Shape 142">
              <a:extLst>
                <a:ext uri="{FF2B5EF4-FFF2-40B4-BE49-F238E27FC236}">
                  <a16:creationId xmlns:a16="http://schemas.microsoft.com/office/drawing/2014/main" id="{1F806F67-CFC8-4844-A409-C10514B7E97F}"/>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146</a:t>
              </a:r>
              <a:endParaRPr dirty="0"/>
            </a:p>
          </p:txBody>
        </p:sp>
        <p:sp>
          <p:nvSpPr>
            <p:cNvPr id="29" name="Shape 144">
              <a:extLst>
                <a:ext uri="{FF2B5EF4-FFF2-40B4-BE49-F238E27FC236}">
                  <a16:creationId xmlns:a16="http://schemas.microsoft.com/office/drawing/2014/main" id="{74FAE055-E3CD-A649-AB0A-0B4B0447CAE6}"/>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56">
              <a:extLst>
                <a:ext uri="{FF2B5EF4-FFF2-40B4-BE49-F238E27FC236}">
                  <a16:creationId xmlns:a16="http://schemas.microsoft.com/office/drawing/2014/main" id="{C1B4FA8B-71F2-2E45-A9DF-34CB270D22AD}"/>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Speculating</a:t>
              </a:r>
              <a:endParaRPr sz="12000" dirty="0"/>
            </a:p>
          </p:txBody>
        </p:sp>
        <p:sp>
          <p:nvSpPr>
            <p:cNvPr id="31" name="Shape 159">
              <a:extLst>
                <a:ext uri="{FF2B5EF4-FFF2-40B4-BE49-F238E27FC236}">
                  <a16:creationId xmlns:a16="http://schemas.microsoft.com/office/drawing/2014/main" id="{C43AC3E0-7446-5645-B018-93099109D6E9}"/>
                </a:ext>
              </a:extLst>
            </p:cNvPr>
            <p:cNvSpPr/>
            <p:nvPr/>
          </p:nvSpPr>
          <p:spPr>
            <a:xfrm>
              <a:off x="-347309" y="1797743"/>
              <a:ext cx="17303327"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sz="12000" dirty="0"/>
                <a:t>Preferred Futures</a:t>
              </a:r>
              <a:endParaRPr sz="12000" dirty="0"/>
            </a:p>
          </p:txBody>
        </p:sp>
      </p:grpSp>
      <p:sp>
        <p:nvSpPr>
          <p:cNvPr id="32" name="Shape 190">
            <a:extLst>
              <a:ext uri="{FF2B5EF4-FFF2-40B4-BE49-F238E27FC236}">
                <a16:creationId xmlns:a16="http://schemas.microsoft.com/office/drawing/2014/main" id="{170B7F7F-76EA-4F4E-A544-BDD06D560826}"/>
              </a:ext>
            </a:extLst>
          </p:cNvPr>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a:t>
            </a:r>
          </a:p>
        </p:txBody>
      </p:sp>
      <p:sp>
        <p:nvSpPr>
          <p:cNvPr id="33" name="Shape 191">
            <a:extLst>
              <a:ext uri="{FF2B5EF4-FFF2-40B4-BE49-F238E27FC236}">
                <a16:creationId xmlns:a16="http://schemas.microsoft.com/office/drawing/2014/main" id="{B5C981B5-6CF2-FA45-B7A6-A1D9B638812F}"/>
              </a:ext>
            </a:extLst>
          </p:cNvPr>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4" name="Shape 192">
            <a:extLst>
              <a:ext uri="{FF2B5EF4-FFF2-40B4-BE49-F238E27FC236}">
                <a16:creationId xmlns:a16="http://schemas.microsoft.com/office/drawing/2014/main" id="{918A7D2C-BF2B-8441-B66E-F5FD0E2128A1}"/>
              </a:ext>
            </a:extLst>
          </p:cNvPr>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5" name="Shape 193">
            <a:extLst>
              <a:ext uri="{FF2B5EF4-FFF2-40B4-BE49-F238E27FC236}">
                <a16:creationId xmlns:a16="http://schemas.microsoft.com/office/drawing/2014/main" id="{A4E05335-827F-5441-A282-76EBEE2D9D8D}"/>
              </a:ext>
            </a:extLst>
          </p:cNvPr>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36" name="Shape 194">
            <a:extLst>
              <a:ext uri="{FF2B5EF4-FFF2-40B4-BE49-F238E27FC236}">
                <a16:creationId xmlns:a16="http://schemas.microsoft.com/office/drawing/2014/main" id="{DC17A30D-032E-1E46-9DAA-A5A6B2068EF4}"/>
              </a:ext>
            </a:extLst>
          </p:cNvPr>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A87805-B67F-AD4D-A8F7-3BDAF3AD432C}"/>
              </a:ext>
            </a:extLst>
          </p:cNvPr>
          <p:cNvGrpSpPr/>
          <p:nvPr/>
        </p:nvGrpSpPr>
        <p:grpSpPr>
          <a:xfrm>
            <a:off x="-36937" y="-2011"/>
            <a:ext cx="24496471" cy="12569404"/>
            <a:chOff x="-36937" y="-2011"/>
            <a:chExt cx="24496471" cy="12569404"/>
          </a:xfrm>
        </p:grpSpPr>
        <p:pic>
          <p:nvPicPr>
            <p:cNvPr id="283"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284" name="Shape 284"/>
            <p:cNvSpPr/>
            <p:nvPr/>
          </p:nvSpPr>
          <p:spPr>
            <a:xfrm>
              <a:off x="765506" y="1801174"/>
              <a:ext cx="11256646" cy="16922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285" name="Shape 285"/>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855906" y="4285057"/>
              <a:ext cx="18232196" cy="765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287" name="Shape 287"/>
            <p:cNvSpPr/>
            <p:nvPr/>
          </p:nvSpPr>
          <p:spPr>
            <a:xfrm>
              <a:off x="855906" y="5114881"/>
              <a:ext cx="18232196" cy="44989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288" name="Shape 288"/>
            <p:cNvSpPr/>
            <p:nvPr/>
          </p:nvSpPr>
          <p:spPr>
            <a:xfrm>
              <a:off x="765719" y="9722610"/>
              <a:ext cx="1823219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E3ADD6-1FB1-ED48-8119-5DB4057041F7}"/>
              </a:ext>
            </a:extLst>
          </p:cNvPr>
          <p:cNvGrpSpPr/>
          <p:nvPr/>
        </p:nvGrpSpPr>
        <p:grpSpPr>
          <a:xfrm>
            <a:off x="-36937" y="720955"/>
            <a:ext cx="24457874" cy="13025113"/>
            <a:chOff x="-36937" y="720955"/>
            <a:chExt cx="24457874" cy="13025113"/>
          </a:xfrm>
        </p:grpSpPr>
        <p:pic>
          <p:nvPicPr>
            <p:cNvPr id="290"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291"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292" name="Shape 292"/>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3" name="Shape 293"/>
            <p:cNvSpPr/>
            <p:nvPr/>
          </p:nvSpPr>
          <p:spPr>
            <a:xfrm>
              <a:off x="975503" y="891390"/>
              <a:ext cx="3253868" cy="4778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294" name="Shape 294"/>
            <p:cNvSpPr/>
            <p:nvPr/>
          </p:nvSpPr>
          <p:spPr>
            <a:xfrm>
              <a:off x="8634748" y="2755150"/>
              <a:ext cx="14424722"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295" name="Shape 295"/>
            <p:cNvSpPr/>
            <p:nvPr/>
          </p:nvSpPr>
          <p:spPr>
            <a:xfrm>
              <a:off x="746861" y="6774665"/>
              <a:ext cx="23078331" cy="47275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296" name="Shape 296"/>
            <p:cNvSpPr/>
            <p:nvPr/>
          </p:nvSpPr>
          <p:spPr>
            <a:xfrm>
              <a:off x="16322992" y="12661177"/>
              <a:ext cx="7541642"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1181</TotalTime>
  <Words>927</Words>
  <Application>Microsoft Macintosh PowerPoint</Application>
  <PresentationFormat>Custom</PresentationFormat>
  <Paragraphs>129</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Helvetica Neue Light</vt:lpstr>
      <vt:lpstr>Montserrat Bold</vt:lpstr>
      <vt:lpstr>Montserrat-Italic</vt:lpstr>
      <vt:lpstr>Montserrat-BoldItalic</vt:lpstr>
      <vt:lpstr>Tw Cen MT</vt:lpstr>
      <vt:lpstr>Montserrat Medium</vt:lpstr>
      <vt:lpstr>Helvetica Neue Thin</vt:lpstr>
      <vt:lpstr>Palatino</vt:lpstr>
      <vt:lpstr>Helvetica Neue Medium</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28</cp:revision>
  <dcterms:modified xsi:type="dcterms:W3CDTF">2021-01-31T05:23:53Z</dcterms:modified>
</cp:coreProperties>
</file>