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617945" cy="2209800"/>
          </a:xfrm>
        </p:spPr>
        <p:txBody>
          <a:bodyPr/>
          <a:lstStyle/>
          <a:p>
            <a:r>
              <a:rPr lang="es-MX" dirty="0"/>
              <a:t>Presentación SIDEVU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99619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Jorge </a:t>
            </a:r>
            <a:r>
              <a:rPr lang="es-MX" dirty="0" err="1"/>
              <a:t>arturo</a:t>
            </a:r>
            <a:r>
              <a:rPr lang="es-MX" dirty="0"/>
              <a:t> Aguilar </a:t>
            </a:r>
            <a:r>
              <a:rPr lang="es-MX" dirty="0" err="1"/>
              <a:t>solis</a:t>
            </a:r>
            <a:endParaRPr lang="es-MX" dirty="0"/>
          </a:p>
          <a:p>
            <a:r>
              <a:rPr lang="es-MX" dirty="0" err="1"/>
              <a:t>Jesus</a:t>
            </a:r>
            <a:r>
              <a:rPr lang="es-MX" dirty="0"/>
              <a:t> Daniel barrera </a:t>
            </a:r>
            <a:r>
              <a:rPr lang="es-MX" dirty="0" err="1"/>
              <a:t>galaz</a:t>
            </a:r>
            <a:endParaRPr lang="es-MX" dirty="0"/>
          </a:p>
          <a:p>
            <a:r>
              <a:rPr lang="es-MX" dirty="0"/>
              <a:t>Julio Ariel cabrera </a:t>
            </a:r>
            <a:r>
              <a:rPr lang="es-MX" dirty="0" err="1"/>
              <a:t>caamal</a:t>
            </a:r>
            <a:endParaRPr lang="es-MX" dirty="0"/>
          </a:p>
          <a:p>
            <a:r>
              <a:rPr lang="es-MX" dirty="0"/>
              <a:t>Pedro Daniel </a:t>
            </a:r>
            <a:r>
              <a:rPr lang="es-MX" dirty="0" err="1"/>
              <a:t>euan</a:t>
            </a:r>
            <a:r>
              <a:rPr lang="es-MX" dirty="0"/>
              <a:t> chan</a:t>
            </a:r>
          </a:p>
        </p:txBody>
      </p:sp>
    </p:spTree>
    <p:extLst>
      <p:ext uri="{BB962C8B-B14F-4D97-AF65-F5344CB8AC3E}">
        <p14:creationId xmlns:p14="http://schemas.microsoft.com/office/powerpoint/2010/main" val="38564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811" y="2637118"/>
            <a:ext cx="9404723" cy="1400530"/>
          </a:xfrm>
        </p:spPr>
        <p:txBody>
          <a:bodyPr/>
          <a:lstStyle/>
          <a:p>
            <a:r>
              <a:rPr lang="es-MX" dirty="0"/>
              <a:t>Diagramas de clases</a:t>
            </a:r>
            <a:br>
              <a:rPr lang="es-MX" dirty="0"/>
            </a:b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0" y="196734"/>
            <a:ext cx="7320369" cy="6661266"/>
          </a:xfrm>
        </p:spPr>
      </p:pic>
    </p:spTree>
    <p:extLst>
      <p:ext uri="{BB962C8B-B14F-4D97-AF65-F5344CB8AC3E}">
        <p14:creationId xmlns:p14="http://schemas.microsoft.com/office/powerpoint/2010/main" val="15716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casos de uso</a:t>
            </a:r>
            <a:br>
              <a:rPr lang="es-MX" dirty="0"/>
            </a:b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08B3B630-6E76-42CF-B1FC-D173A4D4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91" y="1308295"/>
            <a:ext cx="7484011" cy="5233181"/>
          </a:xfrm>
        </p:spPr>
      </p:pic>
    </p:spTree>
    <p:extLst>
      <p:ext uri="{BB962C8B-B14F-4D97-AF65-F5344CB8AC3E}">
        <p14:creationId xmlns:p14="http://schemas.microsoft.com/office/powerpoint/2010/main" val="36889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911" y="109818"/>
            <a:ext cx="9404723" cy="1400530"/>
          </a:xfrm>
        </p:spPr>
        <p:txBody>
          <a:bodyPr/>
          <a:lstStyle/>
          <a:p>
            <a:r>
              <a:rPr lang="es-MX" dirty="0"/>
              <a:t>Contribuciones individuales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810083"/>
            <a:ext cx="8280400" cy="5862135"/>
          </a:xfrm>
        </p:spPr>
      </p:pic>
    </p:spTree>
    <p:extLst>
      <p:ext uri="{BB962C8B-B14F-4D97-AF65-F5344CB8AC3E}">
        <p14:creationId xmlns:p14="http://schemas.microsoft.com/office/powerpoint/2010/main" val="168308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VIDEO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44677"/>
              </p:ext>
            </p:extLst>
          </p:nvPr>
        </p:nvGraphicFramePr>
        <p:xfrm>
          <a:off x="1501775" y="2781300"/>
          <a:ext cx="5926547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empaquetador del shell" showAsIcon="1" r:id="rId3" imgW="1115640" imgH="440280" progId="Package">
                  <p:embed/>
                </p:oleObj>
              </mc:Choice>
              <mc:Fallback>
                <p:oleObj name="Objeto empaquetador del shell" showAsIcon="1" r:id="rId3" imgW="11156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2781300"/>
                        <a:ext cx="5926547" cy="233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0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Paquete</vt:lpstr>
      <vt:lpstr>Presentación SIDEVU</vt:lpstr>
      <vt:lpstr>Diagramas de clases </vt:lpstr>
      <vt:lpstr>PowerPoint Presentation</vt:lpstr>
      <vt:lpstr>Diagramas de casos de uso </vt:lpstr>
      <vt:lpstr>Contribuciones individuales </vt:lpstr>
      <vt:lpstr>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SIDEVU</dc:title>
  <dc:creator>Arturo Aguilar</dc:creator>
  <cp:lastModifiedBy>Arturo Aguilar</cp:lastModifiedBy>
  <cp:revision>8</cp:revision>
  <dcterms:created xsi:type="dcterms:W3CDTF">2018-07-03T20:24:26Z</dcterms:created>
  <dcterms:modified xsi:type="dcterms:W3CDTF">2018-07-04T00:24:47Z</dcterms:modified>
</cp:coreProperties>
</file>