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8"/>
  </p:notesMasterIdLst>
  <p:sldIdLst>
    <p:sldId id="256" r:id="rId2"/>
    <p:sldId id="384" r:id="rId3"/>
    <p:sldId id="361" r:id="rId4"/>
    <p:sldId id="375" r:id="rId5"/>
    <p:sldId id="355" r:id="rId6"/>
    <p:sldId id="362" r:id="rId7"/>
    <p:sldId id="349" r:id="rId8"/>
    <p:sldId id="360" r:id="rId9"/>
    <p:sldId id="351" r:id="rId10"/>
    <p:sldId id="363" r:id="rId11"/>
    <p:sldId id="352" r:id="rId12"/>
    <p:sldId id="364" r:id="rId13"/>
    <p:sldId id="350" r:id="rId14"/>
    <p:sldId id="330" r:id="rId15"/>
    <p:sldId id="366" r:id="rId16"/>
    <p:sldId id="353" r:id="rId17"/>
    <p:sldId id="261" r:id="rId18"/>
    <p:sldId id="329" r:id="rId19"/>
    <p:sldId id="367" r:id="rId20"/>
    <p:sldId id="354" r:id="rId21"/>
    <p:sldId id="382" r:id="rId22"/>
    <p:sldId id="368" r:id="rId23"/>
    <p:sldId id="369" r:id="rId24"/>
    <p:sldId id="370" r:id="rId25"/>
    <p:sldId id="332" r:id="rId26"/>
    <p:sldId id="371" r:id="rId27"/>
    <p:sldId id="331" r:id="rId28"/>
    <p:sldId id="383" r:id="rId29"/>
    <p:sldId id="372" r:id="rId30"/>
    <p:sldId id="339" r:id="rId31"/>
    <p:sldId id="357" r:id="rId32"/>
    <p:sldId id="359" r:id="rId33"/>
    <p:sldId id="358" r:id="rId34"/>
    <p:sldId id="373" r:id="rId35"/>
    <p:sldId id="380" r:id="rId36"/>
    <p:sldId id="344" r:id="rId37"/>
    <p:sldId id="378" r:id="rId38"/>
    <p:sldId id="340" r:id="rId39"/>
    <p:sldId id="341" r:id="rId40"/>
    <p:sldId id="343" r:id="rId41"/>
    <p:sldId id="342" r:id="rId42"/>
    <p:sldId id="379" r:id="rId43"/>
    <p:sldId id="377" r:id="rId44"/>
    <p:sldId id="346" r:id="rId45"/>
    <p:sldId id="347" r:id="rId46"/>
    <p:sldId id="38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441" autoAdjust="0"/>
  </p:normalViewPr>
  <p:slideViewPr>
    <p:cSldViewPr>
      <p:cViewPr varScale="1">
        <p:scale>
          <a:sx n="108" d="100"/>
          <a:sy n="108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함수와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1894031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51520" y="1417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주소에 의한 호출</a:t>
            </a:r>
            <a:r>
              <a:rPr lang="en-US" altLang="ko-KR" dirty="0"/>
              <a:t>'</a:t>
            </a:r>
            <a:r>
              <a:rPr lang="ko-KR" altLang="en-US" dirty="0"/>
              <a:t>로 </a:t>
            </a:r>
            <a:r>
              <a:rPr lang="en-US" altLang="ko-KR" dirty="0"/>
              <a:t>increase(Circle *p) </a:t>
            </a:r>
            <a:r>
              <a:rPr lang="ko-KR" altLang="en-US" dirty="0"/>
              <a:t>함수가 호출되는 과정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3" y="396071"/>
            <a:ext cx="7265651" cy="14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8" y="1495714"/>
            <a:ext cx="395349" cy="3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7" y="2708920"/>
            <a:ext cx="64807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</a:t>
            </a:r>
            <a:r>
              <a:rPr lang="ko-KR" altLang="en-US" sz="1600" dirty="0" smtClean="0"/>
              <a:t>단위 복사</a:t>
            </a:r>
            <a:r>
              <a:rPr lang="en-US" altLang="ko-KR" sz="1600" dirty="0" smtClean="0"/>
              <a:t>. c1</a:t>
            </a:r>
            <a:r>
              <a:rPr lang="ko-KR" altLang="en-US" sz="1600" dirty="0" smtClean="0"/>
              <a:t>의 반지름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3" y="4653136"/>
            <a:ext cx="647469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getCircle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Circle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</a:t>
            </a:r>
            <a:r>
              <a:rPr lang="en-US" altLang="ko-KR" sz="1400" dirty="0" err="1" smtClean="0"/>
              <a:t>tmp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9672" y="5652067"/>
            <a:ext cx="647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c; // </a:t>
            </a:r>
            <a:r>
              <a:rPr lang="en-US" altLang="ko-KR" sz="1400" dirty="0" smtClean="0"/>
              <a:t>c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반지름 </a:t>
            </a:r>
            <a:r>
              <a:rPr lang="en-US" altLang="ko-KR" sz="1400" dirty="0" smtClean="0"/>
              <a:t>1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 = </a:t>
            </a:r>
            <a:r>
              <a:rPr lang="en-US" altLang="ko-KR" sz="1400" b="1" dirty="0" err="1"/>
              <a:t>getCircle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객체의 복사본이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치환</a:t>
            </a:r>
            <a:r>
              <a:rPr lang="en-US" altLang="ko-KR" sz="1400" dirty="0" smtClean="0"/>
              <a:t>. c</a:t>
            </a:r>
            <a:r>
              <a:rPr lang="ko-KR" altLang="en-US" sz="1400" dirty="0" smtClean="0"/>
              <a:t>의 반지름은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9" y="1378142"/>
            <a:ext cx="42766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c; // </a:t>
            </a:r>
            <a:r>
              <a:rPr lang="ko-KR" altLang="en-US" sz="1200" dirty="0"/>
              <a:t>객체가 생성된다</a:t>
            </a:r>
            <a:r>
              <a:rPr lang="en-US" altLang="ko-KR" sz="1200" dirty="0"/>
              <a:t>. radius=1</a:t>
            </a:r>
            <a:r>
              <a:rPr lang="ko-KR" altLang="en-US" sz="1200" dirty="0"/>
              <a:t>로 초기화된다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7399" y="6021288"/>
            <a:ext cx="427668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10986" y="5188024"/>
            <a:ext cx="1689981" cy="360040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복사된다</a:t>
            </a:r>
            <a:r>
              <a:rPr lang="en-US" altLang="ko-KR" sz="1000" dirty="0">
                <a:solidFill>
                  <a:schemeClr val="tx1"/>
                </a:solidFill>
              </a:rPr>
              <a:t>. 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10986" y="4221088"/>
            <a:ext cx="1440159" cy="360040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3700" y="2795691"/>
            <a:ext cx="1392848" cy="230787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</a:t>
            </a:r>
            <a:r>
              <a:rPr lang="ko-KR" altLang="en-US" sz="1000">
                <a:solidFill>
                  <a:schemeClr val="tx1"/>
                </a:solidFill>
              </a:rPr>
              <a:t>변수 </a:t>
            </a:r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7544" y="4509120"/>
            <a:ext cx="1296144" cy="432048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포인터 변수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1426023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참조 변수 </a:t>
            </a:r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값에 의한 호출과 주소에 의해 호출을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호출 시 객체가 전달되는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치환과 객체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대한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선언할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의한 호출과 참조 </a:t>
            </a:r>
            <a:r>
              <a:rPr lang="ko-KR" altLang="en-US" dirty="0" err="1" smtClean="0"/>
              <a:t>리턴에</a:t>
            </a:r>
            <a:r>
              <a:rPr lang="ko-KR" altLang="en-US" dirty="0" smtClean="0"/>
              <a:t> 대해 이해하고 코드를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복사생성자의 필요성과 활용을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340768"/>
            <a:ext cx="54006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if(size &lt;= 0)</a:t>
            </a:r>
          </a:p>
          <a:p>
            <a:pPr defTabSz="180000"/>
            <a:r>
              <a:rPr lang="en-US" altLang="ko-KR" sz="1400" dirty="0"/>
              <a:t>		return false;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sum 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= sum/size;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{0,1,2,3,4,5};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6,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-2,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356503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6243707"/>
            <a:ext cx="54005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평균은 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42311" y="472514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2311" y="5373216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ko-KR" altLang="en-US" sz="10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2492896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406381"/>
            <a:ext cx="45720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</a:t>
            </a:r>
            <a:r>
              <a:rPr lang="en-US" altLang="ko-KR" sz="1200"/>
              <a:t>= </a:t>
            </a:r>
            <a:r>
              <a:rPr lang="en-US" altLang="ko-KR" sz="1200" smtClean="0"/>
              <a:t>radius; }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031" y="1982445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(Circle </a:t>
            </a:r>
            <a:r>
              <a:rPr lang="en-US" altLang="ko-KR" sz="1200" b="1" dirty="0" smtClean="0"/>
              <a:t>&amp;c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(waffle);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 smtClean="0"/>
              <a:t>()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247888"/>
            <a:ext cx="1296144" cy="254838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99792" y="4960593"/>
            <a:ext cx="1296144" cy="254838"/>
          </a:xfrm>
          <a:prstGeom prst="wedgeRoundRectCallout">
            <a:avLst>
              <a:gd name="adj1" fmla="val -93983"/>
              <a:gd name="adj2" fmla="val -4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95295" y="3068960"/>
            <a:ext cx="1296144" cy="254838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참조에 의한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93816" y="1556792"/>
            <a:ext cx="1296144" cy="254838"/>
          </a:xfrm>
          <a:prstGeom prst="wedgeRoundRectCallout">
            <a:avLst>
              <a:gd name="adj1" fmla="val -29763"/>
              <a:gd name="adj2" fmla="val 1454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556792"/>
            <a:ext cx="49235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Circle </a:t>
            </a:r>
            <a:r>
              <a:rPr lang="en-US" altLang="ko-KR" sz="1400" dirty="0"/>
              <a:t>donut;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readRadius</a:t>
            </a:r>
            <a:r>
              <a:rPr lang="en-US" altLang="ko-KR" sz="1400" b="1" dirty="0" smtClean="0"/>
              <a:t>(donut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"donut</a:t>
            </a:r>
            <a:r>
              <a:rPr lang="ko-KR" altLang="en-US" sz="1400" dirty="0"/>
              <a:t>의 면적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 &lt;&lt;</a:t>
            </a:r>
            <a:r>
              <a:rPr lang="en-US" altLang="ko-KR" sz="1400" dirty="0" err="1" smtClean="0"/>
              <a:t>donut.getArea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83499" y="5517232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면적 </a:t>
            </a:r>
            <a:r>
              <a:rPr lang="en-US" altLang="ko-KR" sz="1400" dirty="0"/>
              <a:t>= 28.26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41" y="1589510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475656" y="3212976"/>
            <a:ext cx="1944216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readRadius</a:t>
            </a:r>
            <a:r>
              <a:rPr lang="en-US" altLang="ko-KR" sz="1400" b="1" dirty="0"/>
              <a:t>(Circle &amp;c)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반지름 값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c.setRadius</a:t>
            </a:r>
            <a:r>
              <a:rPr lang="en-US" altLang="ko-KR" sz="1400" dirty="0"/>
              <a:t>(r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반지름 설정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36724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';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find() </a:t>
            </a:r>
            <a:r>
              <a:rPr lang="en-US" altLang="ko-KR" sz="1400" dirty="0"/>
              <a:t>{ // char </a:t>
            </a:r>
            <a:r>
              <a:rPr lang="ko-KR" altLang="en-US" sz="1400" dirty="0"/>
              <a:t>타입의 참조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c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char a = find(); 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char &amp;ref = find();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 </a:t>
            </a:r>
            <a:r>
              <a:rPr lang="en-US" altLang="ko-KR" sz="1400" dirty="0" smtClean="0"/>
              <a:t>ref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대한 참조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ref = 'M'; // c= 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M'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find() = 'b</a:t>
            </a:r>
            <a:r>
              <a:rPr lang="en-US" altLang="ko-KR" sz="1400" b="1" dirty="0"/>
              <a:t>'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// c = 'b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3" y="1816411"/>
            <a:ext cx="3168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get() </a:t>
            </a:r>
            <a:r>
              <a:rPr lang="en-US" altLang="ko-KR" sz="1400" dirty="0"/>
              <a:t>{ // char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의 문자</a:t>
            </a:r>
            <a:r>
              <a:rPr lang="en-US" altLang="ko-KR" sz="1400" dirty="0" smtClean="0"/>
              <a:t>(‘a’)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char a = get();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strike="sngStrike" dirty="0" smtClean="0"/>
              <a:t>get() </a:t>
            </a:r>
            <a:r>
              <a:rPr lang="en-US" altLang="ko-KR" sz="1400" strike="sngStrike" dirty="0"/>
              <a:t>= </a:t>
            </a:r>
            <a:r>
              <a:rPr lang="en-US" altLang="ko-KR" sz="1400" strike="sngStrike" dirty="0" smtClean="0"/>
              <a:t>'b';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465313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문자 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get()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3528" y="4653136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char </a:t>
            </a:r>
            <a:r>
              <a:rPr lang="ko-KR" altLang="en-US" sz="1400" dirty="0" smtClean="0"/>
              <a:t>타입의 참조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find()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2106353"/>
            <a:ext cx="563441" cy="395348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5698" y="1624628"/>
            <a:ext cx="84040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463561"/>
          </a:xfrm>
          <a:prstGeom prst="wedgeRoundRectCallout">
            <a:avLst>
              <a:gd name="adj1" fmla="val 80902"/>
              <a:gd name="adj2" fmla="val 78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공간에 </a:t>
            </a:r>
            <a:r>
              <a:rPr lang="en-US" altLang="ko-KR" sz="1000" dirty="0">
                <a:solidFill>
                  <a:schemeClr val="tx1"/>
                </a:solidFill>
              </a:rPr>
              <a:t>‘b’ </a:t>
            </a:r>
            <a:r>
              <a:rPr lang="ko-KR" altLang="en-US" sz="10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18409"/>
            <a:ext cx="41044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smtClean="0"/>
              <a:t>char</a:t>
            </a:r>
            <a:r>
              <a:rPr lang="en-US" altLang="ko-KR" sz="1200" b="1" dirty="0"/>
              <a:t>&amp; </a:t>
            </a:r>
            <a:r>
              <a:rPr lang="en-US" altLang="ko-KR" sz="1200" dirty="0"/>
              <a:t>find(char s[],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{</a:t>
            </a:r>
          </a:p>
          <a:p>
            <a:pPr defTabSz="180000" fontAlgn="base" latinLnBrk="0"/>
            <a:r>
              <a:rPr lang="en-US" altLang="ko-KR" sz="1200" dirty="0"/>
              <a:t>	return </a:t>
            </a:r>
            <a:r>
              <a:rPr lang="en-US" altLang="ko-KR" sz="1200" b="1" dirty="0"/>
              <a:t>s[index]; </a:t>
            </a:r>
            <a:r>
              <a:rPr lang="en-US" altLang="ko-KR" sz="1200" dirty="0"/>
              <a:t>// </a:t>
            </a:r>
            <a:r>
              <a:rPr lang="ko-KR" altLang="en-US" sz="1200" dirty="0"/>
              <a:t>참조 리턴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char name[] = "Mike";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find(name, 0) = 'S'; </a:t>
            </a:r>
            <a:r>
              <a:rPr lang="en-US" altLang="ko-KR" sz="1200" dirty="0"/>
              <a:t>// name[0]='S'</a:t>
            </a:r>
            <a:r>
              <a:rPr lang="ko-KR" altLang="en-US" sz="1200" dirty="0"/>
              <a:t>로 변경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char&amp; ref = find(name, 2);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ref = 't'; </a:t>
            </a:r>
            <a:r>
              <a:rPr lang="en-US" altLang="ko-KR" sz="1200" dirty="0"/>
              <a:t>// name = "Site"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0192" y="5346616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Mike</a:t>
            </a:r>
          </a:p>
          <a:p>
            <a:r>
              <a:rPr lang="en-US" altLang="ko-KR" sz="1200" dirty="0" err="1"/>
              <a:t>Sike</a:t>
            </a:r>
            <a:endParaRPr lang="en-US" altLang="ko-KR" sz="1200" dirty="0"/>
          </a:p>
          <a:p>
            <a:r>
              <a:rPr lang="en-US" altLang="ko-KR" sz="1200" dirty="0"/>
              <a:t>Site</a:t>
            </a:r>
            <a:endParaRPr lang="ko-KR" altLang="en-US" sz="12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343468" y="2762236"/>
            <a:ext cx="1724476" cy="353400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s[index] </a:t>
            </a:r>
            <a:r>
              <a:rPr lang="ko-KR" altLang="en-US" sz="10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699794" y="3254136"/>
            <a:ext cx="1368150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위치에 문자 </a:t>
            </a:r>
            <a:r>
              <a:rPr lang="en-US" altLang="ko-KR" sz="1000" dirty="0">
                <a:solidFill>
                  <a:schemeClr val="tx1"/>
                </a:solidFill>
              </a:rPr>
              <a:t>‘m’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699794" y="4487541"/>
            <a:ext cx="1368150" cy="340644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name[2] </a:t>
            </a:r>
            <a:r>
              <a:rPr lang="ko-KR" altLang="en-US" sz="1000" dirty="0">
                <a:solidFill>
                  <a:schemeClr val="tx1"/>
                </a:solidFill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14019"/>
            <a:ext cx="4608512" cy="28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852723" cy="4932387"/>
            <a:chOff x="971600" y="1484784"/>
            <a:chExt cx="7852723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6744793" y="2538028"/>
              <a:ext cx="2079530" cy="3263596"/>
              <a:chOff x="6412766" y="2325868"/>
              <a:chExt cx="2079530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12766" y="4850800"/>
                <a:ext cx="20795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(b)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깊은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어린이가 소유한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장난감도 복사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281"/>
            <a:ext cx="7992888" cy="6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Circle(Circle&amp;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Circle(Circle&amp;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48755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339752" y="5378564"/>
            <a:ext cx="1388920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 클래스에 대한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0404"/>
            <a:ext cx="7358620" cy="52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48245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Circle(Circle&amp; c); // 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Circle::Circle(Circle&amp; c) {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구현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this-&gt;radius = </a:t>
            </a:r>
            <a:r>
              <a:rPr lang="en-US" altLang="ko-KR" sz="1200" b="1" dirty="0" err="1"/>
              <a:t>c.radius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(30);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 보통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//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객체의 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src.getArea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dest.getArea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32240" y="5619442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복사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/>
              <a:t>원본의 면적 </a:t>
            </a:r>
            <a:r>
              <a:rPr lang="en-US" altLang="ko-KR" sz="1200" dirty="0"/>
              <a:t>= 2826</a:t>
            </a:r>
          </a:p>
          <a:p>
            <a:r>
              <a:rPr lang="ko-KR" altLang="en-US" sz="1200" dirty="0"/>
              <a:t>사본의 면적 </a:t>
            </a:r>
            <a:r>
              <a:rPr lang="en-US" altLang="ko-KR" sz="1200" dirty="0"/>
              <a:t>= 2826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7504" y="5157192"/>
            <a:ext cx="1553544" cy="330987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000" dirty="0">
                <a:solidFill>
                  <a:schemeClr val="tx1"/>
                </a:solidFill>
              </a:rPr>
              <a:t>Circle(Circle&amp; 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899698"/>
            <a:ext cx="1008112" cy="33098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Circle(Circle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512168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없는데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4216" y="4996443"/>
            <a:ext cx="3892346" cy="919401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Circle::Circle(Circle&amp; c)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this-&gt;radius = </a:t>
            </a:r>
            <a:r>
              <a:rPr lang="en-US" altLang="ko-KR" sz="1200" dirty="0" err="1"/>
              <a:t>c.radius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원본 객체 </a:t>
            </a:r>
            <a:r>
              <a:rPr lang="en-US" altLang="ko-KR" sz="1200" dirty="0"/>
              <a:t>c</a:t>
            </a:r>
            <a:r>
              <a:rPr lang="ko-KR" altLang="en-US" sz="1200" dirty="0"/>
              <a:t>의 각 멤버를 사본</a:t>
            </a:r>
            <a:r>
              <a:rPr lang="en-US" altLang="ko-KR" sz="1200" dirty="0"/>
              <a:t>(this)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1447832" cy="24622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Book(Book&amp;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</a:t>
            </a:r>
            <a:r>
              <a:rPr lang="ko-KR" altLang="en-US" dirty="0" smtClean="0"/>
              <a:t>얕은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401225"/>
            <a:ext cx="381642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delete [] name</a:t>
            </a:r>
            <a:r>
              <a:rPr lang="en-US" altLang="ko-KR" sz="1000" dirty="0"/>
              <a:t>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34205" y="2276872"/>
            <a:ext cx="1923969" cy="783193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Person::Person(Person&amp; p)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p.id;</a:t>
            </a:r>
          </a:p>
          <a:p>
            <a:pPr defTabSz="180000"/>
            <a:r>
              <a:rPr lang="en-US" altLang="ko-KR" sz="1000" dirty="0"/>
              <a:t>	this-&gt;name = p.name;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912155" y="1876762"/>
            <a:ext cx="176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컴파일러에 의해 </a:t>
            </a:r>
            <a:endParaRPr lang="en-US" altLang="ko-KR" sz="1000" dirty="0" smtClean="0"/>
          </a:p>
          <a:p>
            <a:r>
              <a:rPr lang="ko-KR" altLang="en-US" sz="1000" dirty="0" smtClean="0"/>
              <a:t>디폴트 </a:t>
            </a:r>
            <a:r>
              <a:rPr lang="ko-KR" altLang="en-US" sz="1000" dirty="0"/>
              <a:t>복</a:t>
            </a:r>
            <a:r>
              <a:rPr lang="ko-KR" altLang="en-US" sz="1000" dirty="0" smtClean="0"/>
              <a:t>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07015" y="4869159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53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60499" y="1916832"/>
            <a:ext cx="1690123" cy="44267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컴파일러가 삽입한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디폴트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16483" y="3439095"/>
            <a:ext cx="1944215" cy="612934"/>
          </a:xfrm>
          <a:prstGeom prst="wedgeRoundRectCallout">
            <a:avLst>
              <a:gd name="adj1" fmla="val -92953"/>
              <a:gd name="adj2" fmla="val -6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 smtClean="0"/>
              <a:t>father</a:t>
            </a:r>
            <a:r>
              <a:rPr lang="ko-KR" altLang="en-US" sz="1000" dirty="0" smtClean="0"/>
              <a:t>가 소멸할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프로그램 비정상 종료됨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0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403648" y="1484784"/>
            <a:ext cx="5722218" cy="3879329"/>
            <a:chOff x="1403648" y="1484784"/>
            <a:chExt cx="5722218" cy="38793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5381625" cy="2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2420888"/>
              <a:ext cx="4210050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호출과 주소에 의한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8048" cy="356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927076" cy="25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247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Person(Person&amp;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Person::Person(Person&amp; person) { // 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this-&gt;id = person.id; // id </a:t>
            </a:r>
            <a:r>
              <a:rPr lang="ko-KR" altLang="en-US" sz="1000" b="1" dirty="0"/>
              <a:t>값 복사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len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(person.name);// name</a:t>
            </a:r>
            <a:r>
              <a:rPr lang="ko-KR" altLang="en-US" sz="1000" b="1" dirty="0"/>
              <a:t>의 문자 개수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this-&gt;name = new char [len+1]; // name</a:t>
            </a:r>
            <a:r>
              <a:rPr lang="ko-KR" altLang="en-US" sz="1000" b="1" dirty="0"/>
              <a:t>을 위한 공간 </a:t>
            </a:r>
            <a:r>
              <a:rPr lang="ko-KR" altLang="en-US" sz="1000" b="1" dirty="0" err="1"/>
              <a:t>핟당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(this-&gt;name, person.name); // name</a:t>
            </a:r>
            <a:r>
              <a:rPr lang="ko-KR" altLang="en-US" sz="1000" b="1" dirty="0"/>
              <a:t>의 문자열 </a:t>
            </a:r>
            <a:r>
              <a:rPr lang="ko-KR" altLang="en-US" sz="1000" b="1" dirty="0" smtClean="0"/>
              <a:t>복사</a:t>
            </a:r>
            <a:endParaRPr lang="en-US" altLang="ko-KR" sz="1000" b="1" dirty="0" smtClean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 &lt;&lt; "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r>
              <a:rPr lang="ko-KR" altLang="en-US" sz="1000" b="1" dirty="0"/>
              <a:t> 실행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원본 객체의 이름 </a:t>
            </a:r>
            <a:r>
              <a:rPr lang="en-US" altLang="ko-KR" sz="1000" b="1" dirty="0"/>
              <a:t>" &lt;&lt; this-&gt;name &lt;&lt; </a:t>
            </a:r>
            <a:r>
              <a:rPr lang="en-US" altLang="ko-KR" sz="1000" b="1" dirty="0" err="1"/>
              <a:t>endl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  <a:endParaRPr lang="en-US" altLang="ko-KR" sz="1000" b="1" dirty="0"/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149383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609148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005064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066878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381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98221" y="2420888"/>
            <a:ext cx="1944216" cy="360040"/>
          </a:xfrm>
          <a:prstGeom prst="wedgeRoundRectCallout">
            <a:avLst>
              <a:gd name="adj1" fmla="val -91587"/>
              <a:gd name="adj2" fmla="val 284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생성자에서</a:t>
            </a:r>
            <a:r>
              <a:rPr lang="ko-KR" altLang="en-US" sz="1000" dirty="0">
                <a:solidFill>
                  <a:schemeClr val="tx1"/>
                </a:solidFill>
              </a:rPr>
              <a:t> 출력한 내용</a:t>
            </a:r>
          </a:p>
        </p:txBody>
      </p:sp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24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("dummy");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2463724" cy="403108"/>
          </a:xfrm>
          <a:prstGeom prst="wedgeRoundRectCallout">
            <a:avLst>
              <a:gd name="adj1" fmla="val -91539"/>
              <a:gd name="adj2" fmla="val -14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‘</a:t>
            </a:r>
            <a:r>
              <a:rPr lang="ko-KR" altLang="en-US" sz="10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person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2433086" cy="455290"/>
          </a:xfrm>
          <a:prstGeom prst="wedgeRoundRectCallout">
            <a:avLst>
              <a:gd name="adj1" fmla="val -111211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000" dirty="0" err="1">
                <a:solidFill>
                  <a:schemeClr val="tx1"/>
                </a:solidFill>
              </a:rPr>
              <a:t>리턴할</a:t>
            </a:r>
            <a:r>
              <a:rPr lang="ko-KR" altLang="en-US" sz="1000" dirty="0">
                <a:solidFill>
                  <a:schemeClr val="tx1"/>
                </a:solidFill>
              </a:rPr>
              <a:t> 때</a:t>
            </a:r>
            <a:r>
              <a:rPr lang="en-US" altLang="ko-KR" sz="1000" dirty="0">
                <a:solidFill>
                  <a:schemeClr val="tx1"/>
                </a:solidFill>
              </a:rPr>
              <a:t>.mother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76904" y="3184449"/>
            <a:ext cx="2563448" cy="360040"/>
          </a:xfrm>
          <a:prstGeom prst="wedgeRoundRectCallout">
            <a:avLst>
              <a:gd name="adj1" fmla="val -90145"/>
              <a:gd name="adj2" fmla="val 1318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516216" y="3423501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622"/>
            <a:ext cx="8349652" cy="637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35332"/>
            <a:ext cx="810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값에 의한 호출</a:t>
            </a:r>
            <a:r>
              <a:rPr lang="en-US" altLang="ko-KR" dirty="0"/>
              <a:t>' </a:t>
            </a:r>
            <a:r>
              <a:rPr lang="ko-KR" altLang="en-US" dirty="0"/>
              <a:t>방식으로 </a:t>
            </a:r>
            <a:r>
              <a:rPr lang="en-US" altLang="ko-KR" dirty="0"/>
              <a:t>increase(Circle c) </a:t>
            </a:r>
            <a:r>
              <a:rPr lang="ko-KR" altLang="en-US" dirty="0"/>
              <a:t>함수가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05419"/>
            <a:ext cx="429005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 err="1"/>
              <a:t>소멸자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57800" y="2974700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increase(Circle </a:t>
            </a:r>
            <a:r>
              <a:rPr lang="en-US" altLang="ko-KR" sz="1200" b="1" dirty="0"/>
              <a:t>c)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increase(waffle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waffle.getRadius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5422972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  <a:p>
            <a:r>
              <a:rPr lang="en-US" altLang="ko-KR" sz="1200" dirty="0"/>
              <a:t>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5295553"/>
            <a:ext cx="894521" cy="254838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849450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04610" y="5206948"/>
            <a:ext cx="1229201" cy="432048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4" y="6126550"/>
            <a:ext cx="894521" cy="254838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35271" y="3140969"/>
            <a:ext cx="772751" cy="1233808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96116" y="3805646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81964" y="188640"/>
            <a:ext cx="8962036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시에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비대칭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461548" cy="538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7688</TotalTime>
  <Words>2037</Words>
  <Application>Microsoft Office PowerPoint</Application>
  <PresentationFormat>화면 슬라이드 쇼(4:3)</PresentationFormat>
  <Paragraphs>877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가을</vt:lpstr>
      <vt:lpstr>5장 함수와 참조, 복사 생성자</vt:lpstr>
      <vt:lpstr>학습 목표</vt:lpstr>
      <vt:lpstr>함수의 인자 전달 방식 리뷰</vt:lpstr>
      <vt:lpstr>값에 의한 호출과 주소에 의한 호출</vt:lpstr>
      <vt:lpstr>PowerPoint 프레젠테이션</vt:lpstr>
      <vt:lpstr>‘값에 의한 호출’로 객체 전달</vt:lpstr>
      <vt:lpstr>PowerPoint 프레젠테이션</vt:lpstr>
      <vt:lpstr>예제 5-1 ‘값에 의한 호출’시 매개 변수의 생성자 실행되지 않음 </vt:lpstr>
      <vt:lpstr>‘값에 의한 호출’시에 생성자와 소멸자의 비대칭 실행</vt:lpstr>
      <vt:lpstr>함수에 객체 전달 – ‘주소에 의한 호출’로</vt:lpstr>
      <vt:lpstr>PowerPoint 프레젠테이션</vt:lpstr>
      <vt:lpstr>객체 치환 및 객체 리턴</vt:lpstr>
      <vt:lpstr>예제 5–3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참조에 의한 호출</vt:lpstr>
      <vt:lpstr>참조에 의한 호출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얕은 복사 생성자를 사용하여 프로그램이 비정상 종료되는 경우</vt:lpstr>
      <vt:lpstr>PowerPoint 프레젠테이션</vt:lpstr>
      <vt:lpstr>예제 5-10의 실행 결과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경우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394</cp:revision>
  <dcterms:created xsi:type="dcterms:W3CDTF">2011-08-27T14:53:28Z</dcterms:created>
  <dcterms:modified xsi:type="dcterms:W3CDTF">2015-01-15T05:11:20Z</dcterms:modified>
</cp:coreProperties>
</file>