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4" r:id="rId3"/>
    <p:sldId id="358" r:id="rId4"/>
    <p:sldId id="360" r:id="rId5"/>
    <p:sldId id="359" r:id="rId6"/>
    <p:sldId id="361" r:id="rId7"/>
    <p:sldId id="362" r:id="rId8"/>
    <p:sldId id="363" r:id="rId9"/>
    <p:sldId id="364" r:id="rId10"/>
    <p:sldId id="371" r:id="rId11"/>
    <p:sldId id="372" r:id="rId12"/>
    <p:sldId id="373" r:id="rId13"/>
    <p:sldId id="374" r:id="rId14"/>
    <p:sldId id="375" r:id="rId15"/>
    <p:sldId id="365" r:id="rId16"/>
    <p:sldId id="366" r:id="rId17"/>
    <p:sldId id="367" r:id="rId18"/>
    <p:sldId id="368" r:id="rId19"/>
    <p:sldId id="369" r:id="rId20"/>
    <p:sldId id="370" r:id="rId21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4" autoAdjust="0"/>
    <p:restoredTop sz="97608" autoAdjust="0"/>
  </p:normalViewPr>
  <p:slideViewPr>
    <p:cSldViewPr>
      <p:cViewPr varScale="1">
        <p:scale>
          <a:sx n="102" d="100"/>
          <a:sy n="102" d="100"/>
        </p:scale>
        <p:origin x="12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72367E7E-60DD-470E-82C9-D161703D5E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6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DC8630FB-767E-4EF1-BEC4-20AC119B9EF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135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EEFDD-09BB-4FF7-BB48-529C71142C4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668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3D79-1EEE-4FC6-B615-D16F770205E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2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48C73-B7E4-49F2-A580-2DA234EEA15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8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1FF1D-20C9-4DCD-902C-F97FFB88C3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83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05226-C2A1-4E5E-A33A-7B7992F272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71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F66D8-155E-4EAF-887A-8D071C72B80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5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0ED9B-183E-42B9-8C17-4A3250B800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3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C88DB-1724-498C-A4CB-0753943E6C5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7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7978B-BAC1-4EC4-8700-BE312EB304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3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3E67E-F4FA-4B19-A2FA-EF3A7A0B8AD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3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50204-72D3-49F9-9237-BE2680A8C6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25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D4DBA524-ED95-477B-9CCF-A477D4EDA2A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97CE2E35-48E5-4DF9-A181-B2FFA9451C3A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</a:t>
            </a:r>
            <a:r>
              <a:rPr lang="ko-KR" altLang="en-US" dirty="0" smtClean="0"/>
              <a:t>만들기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연습문제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9D14028-6F52-46A2-8397-F80C51BC56F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</a:t>
            </a:r>
            <a:r>
              <a:rPr lang="ko-KR" altLang="en-US" smtClean="0"/>
              <a:t>번</a:t>
            </a:r>
            <a:r>
              <a:rPr lang="en-US" altLang="ko-KR" smtClean="0"/>
              <a:t>.</a:t>
            </a:r>
            <a:r>
              <a:rPr lang="ko-KR" altLang="en-US" smtClean="0"/>
              <a:t> 분수 클래스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분수를 표현하는 클래스와 테스트 프로그램 작성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두 개의 정수로 각각 분자와 분모를 표현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분자를 설정하고 분모를 설정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설정된 분수에 대한 </a:t>
            </a:r>
            <a:r>
              <a:rPr lang="en-US" altLang="ko-KR" smtClean="0"/>
              <a:t>double </a:t>
            </a:r>
            <a:r>
              <a:rPr lang="ko-KR" altLang="en-US" smtClean="0"/>
              <a:t>타입의 실수 값을 반환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설정된 분수를 약분해서 출력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20/60</a:t>
            </a:r>
            <a:r>
              <a:rPr lang="ko-KR" altLang="en-US" smtClean="0"/>
              <a:t>을 출력하는 대신 </a:t>
            </a:r>
            <a:r>
              <a:rPr lang="en-US" altLang="ko-KR" smtClean="0"/>
              <a:t>1/3</a:t>
            </a:r>
            <a:r>
              <a:rPr lang="ko-KR" altLang="en-US" smtClean="0"/>
              <a:t>을 출력</a:t>
            </a:r>
          </a:p>
        </p:txBody>
      </p:sp>
    </p:spTree>
    <p:extLst>
      <p:ext uri="{BB962C8B-B14F-4D97-AF65-F5344CB8AC3E}">
        <p14:creationId xmlns:p14="http://schemas.microsoft.com/office/powerpoint/2010/main" val="41357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04DCD85-8F20-4EBB-AB1F-738FB6DA5E9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Fraction </a:t>
            </a:r>
            <a:r>
              <a:rPr lang="ko-KR" altLang="en-US" smtClean="0"/>
              <a:t>클래스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class Fraction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double getDouble();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실수로 환산환 분수의 값을 반환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outputReducedFraction();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주어진 분수를 약분해서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setNumerator( int n );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분자를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setDenominator ( int d );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분모를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private: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int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numerator;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int denominator;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분모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int gcd ();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분자와 분모의 최대 공약수를 찾는 멤버 함수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14442" y="280932"/>
            <a:ext cx="223971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/>
            <a:r>
              <a:rPr lang="ko-KR" altLang="en-US" dirty="0" smtClean="0"/>
              <a:t>분자</a:t>
            </a:r>
            <a:r>
              <a:rPr lang="en-US" altLang="ko-KR" dirty="0" smtClean="0"/>
              <a:t>: numerator</a:t>
            </a:r>
          </a:p>
          <a:p>
            <a:pPr marL="180975" indent="-180975"/>
            <a:r>
              <a:rPr lang="ko-KR" altLang="en-US" dirty="0" smtClean="0"/>
              <a:t>분모</a:t>
            </a:r>
            <a:r>
              <a:rPr lang="en-US" altLang="ko-KR" dirty="0" smtClean="0"/>
              <a:t>: denominator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1869798-0F3A-41F2-B326-2D3B1499061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Fraction </a:t>
            </a:r>
            <a:r>
              <a:rPr lang="ko-KR" altLang="en-US" smtClean="0"/>
              <a:t>사용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int main () {   // Fraction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클래스 테스트 프로그램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Fraction f1, f2;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f1.setNumerator ( 4 );          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4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설정 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f1.setDenominator ( 2 );       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분모로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2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cout &lt;&lt; f1.getDouble () &lt;&lt; endl;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해당 실수 값을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f1.outputReducedFraction ();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약분한 형태를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f2.setNumerator ( 20 );         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분자를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20,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분모를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60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설정하고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f2.setDenominator ( 60 );     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cout &lt;&lt; f2.getDouble () &lt;&lt; endl;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해당 실수 값과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f2.outputReducedFraction (); 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약분한 형태를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827584" y="5995988"/>
            <a:ext cx="38884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H7.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이 프로그램의 출력 결과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7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969429-E135-484C-AFB3-3E69C7065A0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Fraction</a:t>
            </a:r>
            <a:r>
              <a:rPr lang="ko-KR" altLang="en-US" smtClean="0"/>
              <a:t> 구현 </a:t>
            </a:r>
            <a:r>
              <a:rPr lang="en-US" altLang="ko-KR" smtClean="0"/>
              <a:t>[1/2]</a:t>
            </a:r>
            <a:endParaRPr lang="ko-KR" altLang="en-US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Fraction::setNumerator (int n) { numerator = n; }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분자를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Fraction::setDenominator (int d) { denominator = d; }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분모를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double Fractioin::getDouble () {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실수 값으로 변환하여 반환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return ( static_cast&lt;double&gt;(numerator) / denominator );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Fraction::outputReducedFraction 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int g;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g = gcd ();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분모와 분자의 최대 공약수를 구하고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cout &lt;&lt; numerator / g &lt;&lt; “ / “ &lt;&lt; denominator / g &lt;&lt; endl;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분자와 분모를 최대 공약수로 나눈 값을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1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16797B-51B2-4079-A7C0-B9DA192DF19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Fraction</a:t>
            </a:r>
            <a:r>
              <a:rPr lang="ko-KR" altLang="en-US" smtClean="0"/>
              <a:t> 구현 </a:t>
            </a:r>
            <a:r>
              <a:rPr lang="en-US" altLang="ko-KR" smtClean="0"/>
              <a:t>[2/2]</a:t>
            </a:r>
            <a:endParaRPr lang="ko-KR" altLang="en-US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int Fraction::gcd()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int g;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분자와 분모 중 작은 수를 최대 공약수로 가정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g = numerator &gt; denominator ? denominator : numerator;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가정한 최대 공약수가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보다 크면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while ( g &gt; 1 )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가정한 최대 공약수로 분자와 분모를 나눌 수 있다면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나머지가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이라면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)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if ( numerator % g  ==  0 &amp;&amp; denominator % g   ==   0 )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   return g;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현재 가정한 수가 최대 공약수 이고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g--;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어느 한 쪽이라도 나눌 수 없다면 현재 가정한 최대 공약수 보다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      //  1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만큼 감소시킨 수를 최대 공약수로 가정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return 1;  // 1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보다 큰 최대 공약수가 없다면 최대 공약수로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1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을 반환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1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743101-D498-4330-8203-4C1CA57D5C3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4</a:t>
            </a:r>
            <a:r>
              <a:rPr lang="ko-KR" altLang="en-US" smtClean="0"/>
              <a:t>번</a:t>
            </a:r>
            <a:r>
              <a:rPr lang="en-US" altLang="ko-KR" smtClean="0"/>
              <a:t>.“Gas Pump”</a:t>
            </a:r>
            <a:r>
              <a:rPr lang="ko-KR" altLang="en-US" smtClean="0"/>
              <a:t>문제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Gas Pump</a:t>
            </a:r>
            <a:r>
              <a:rPr lang="ko-KR" altLang="en-US" dirty="0" smtClean="0"/>
              <a:t> 클래스 및 테스트 프로그램 작성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주유한 </a:t>
            </a:r>
            <a:r>
              <a:rPr lang="en-US" altLang="ko-KR" dirty="0" smtClean="0"/>
              <a:t>Gas </a:t>
            </a:r>
            <a:r>
              <a:rPr lang="ko-KR" altLang="en-US" dirty="0" smtClean="0"/>
              <a:t>양을 표시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주유한 </a:t>
            </a:r>
            <a:r>
              <a:rPr lang="en-US" altLang="ko-KR" dirty="0" smtClean="0"/>
              <a:t>Gas</a:t>
            </a:r>
            <a:r>
              <a:rPr lang="ko-KR" altLang="en-US" dirty="0" smtClean="0"/>
              <a:t>에 대한 금액을 표시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Gallon</a:t>
            </a:r>
            <a:r>
              <a:rPr lang="ko-KR" altLang="en-US" dirty="0" smtClean="0"/>
              <a:t>당 비용을 표시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주유를 시작하기 전 주유한 </a:t>
            </a:r>
            <a:r>
              <a:rPr lang="en-US" altLang="ko-KR" dirty="0" smtClean="0"/>
              <a:t>Gas </a:t>
            </a:r>
            <a:r>
              <a:rPr lang="ko-KR" altLang="en-US" dirty="0" smtClean="0"/>
              <a:t>양과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해당 금액을</a:t>
            </a:r>
            <a:r>
              <a:rPr lang="en-US" altLang="ko-KR" dirty="0" smtClean="0"/>
              <a:t> 0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일단 </a:t>
            </a:r>
            <a:r>
              <a:rPr lang="en-US" altLang="ko-KR" dirty="0" smtClean="0"/>
              <a:t>Gas</a:t>
            </a:r>
            <a:r>
              <a:rPr lang="ko-KR" altLang="en-US" dirty="0"/>
              <a:t> </a:t>
            </a:r>
            <a:r>
              <a:rPr lang="ko-KR" altLang="en-US" dirty="0" smtClean="0"/>
              <a:t>주유를 시작하면 멈출 때까지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Gas </a:t>
            </a:r>
            <a:r>
              <a:rPr lang="ko-KR" altLang="en-US" dirty="0" smtClean="0"/>
              <a:t>주유한 양과 해당 금액을 계속 관리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Gas </a:t>
            </a:r>
            <a:r>
              <a:rPr lang="ko-KR" altLang="en-US" dirty="0" smtClean="0"/>
              <a:t>주유를 멈추기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33563"/>
            <a:ext cx="2508250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2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E74C39-0DE4-4938-B698-D3CBF5311EB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Gas Pump </a:t>
            </a:r>
            <a:r>
              <a:rPr lang="ko-KR" altLang="en-US" smtClean="0"/>
              <a:t>클래스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class GasPump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initialize();                     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reset();           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주유를 시작하기 전 주유 양과 금액을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displayCostPerGallon();    // Gallon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당 비용을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displayGasNCharges();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양과 금액을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dispense();                       // 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주유하면서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 양과 금액을 업데이트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private: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double gasDispensed, charge;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해당 금액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setPricePerGallon ( double newPrice);  // Gallon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당 비용을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buyFromJobber (double quantity);    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채워넣음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displayAmountInMainTank ();           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담긴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private: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double gasInMainTank, costPerGallon;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담긴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, Gallon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당 비용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B03B2B4-124E-4A01-84FA-E9D173C807B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Gas Pump </a:t>
            </a:r>
            <a:r>
              <a:rPr lang="ko-KR" altLang="en-US" smtClean="0"/>
              <a:t>사용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int main () {   // GasPump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클래스 테스트 프로그램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GasPump pump;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pump.initialize();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pump.buyFromJobber(25);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25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갤론의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채워넣음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pump.setPricePerGallon (1.50); // 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가격을 갤론당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1.5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달러로 지정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pump.displayAmountInMainTank();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담긴 전체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pump.dispense();  // 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주유를 시작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pump.reset();     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의 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양과 가격을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pump.displayAmountInMainTank(); // Gas Pump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남은 전체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양을 출력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pump.dispense();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다음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주유를 시작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6785D8-6289-4D65-A590-5FF49FD6F26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Gas Pump </a:t>
            </a:r>
            <a:r>
              <a:rPr lang="ko-KR" altLang="en-US" smtClean="0"/>
              <a:t>구현 </a:t>
            </a:r>
            <a:r>
              <a:rPr lang="en-US" altLang="ko-KR" smtClean="0"/>
              <a:t>[1/3]</a:t>
            </a:r>
            <a:endParaRPr lang="ko-KR" altLang="en-US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GasPump::initialize 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gasInMainTank = 0; 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담긴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양을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gasDispensed = 0;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양을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charge = 0;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 가격을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GasPump::reset 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gasDispensed = 0;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이전에 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양을 다시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charge = 0;        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이전에 주유한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대한 가격을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0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으로 초기화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GasPump::setPricePerGallon ( double newPrice 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costPerGallon=newPrice;       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새로운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Gas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가격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(Gallon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당 달러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)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로 설정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GasPump::buyFromJobber (double quantityBought)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gasInMainTank += quantityBought;   // Gas Pump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에 </a:t>
            </a: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quantityBought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만큼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                                                            // Gas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를 보충함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E8181EE-8224-40CA-BEB2-9E1BA1980C7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Gas Pump </a:t>
            </a:r>
            <a:r>
              <a:rPr lang="ko-KR" altLang="en-US" smtClean="0"/>
              <a:t>구현 </a:t>
            </a:r>
            <a:r>
              <a:rPr lang="en-US" altLang="ko-KR" smtClean="0"/>
              <a:t>[2/3]</a:t>
            </a:r>
            <a:endParaRPr lang="ko-KR" altLang="en-US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GasPump::displayAmountInMainTank()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cout &lt;&lt; gasInMainTank;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GasPump::displayCostPerGallon 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cout &lt;&lt; costPerGallon;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void GasPump::displayGasNCharges ()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cout &lt;&lt; “gallons: “ &lt;&lt; gasDispensed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&lt;&lt; “          $ “ &lt;&lt; charge &lt;&lt; endl;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0A9D7A-1A4F-4980-96A5-FD6244709D0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프로젝트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Money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가지 버전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분수</a:t>
            </a:r>
            <a:r>
              <a:rPr lang="en-US" altLang="ko-KR" dirty="0" smtClean="0"/>
              <a:t>(fraction)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smtClean="0"/>
              <a:t>Gas </a:t>
            </a:r>
            <a:r>
              <a:rPr lang="en-US" altLang="ko-KR" dirty="0" smtClean="0"/>
              <a:t>Pump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0A00EC-3216-40A9-B840-EC8F0D7A1067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Gas Pump </a:t>
            </a:r>
            <a:r>
              <a:rPr lang="ko-KR" altLang="en-US" smtClean="0"/>
              <a:t>구현 </a:t>
            </a:r>
            <a:r>
              <a:rPr lang="en-US" altLang="ko-KR" smtClean="0"/>
              <a:t>[3/3]</a:t>
            </a:r>
            <a:endParaRPr lang="ko-KR" altLang="en-US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void GasPump::dispense()   {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displayGasNCharges();                      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현재 주유된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양과 가격을 출력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while (gasInMainTank &gt; 0) {                 // Gas Pump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에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가 있다면 주유를 진행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 char quit = cin.get();                     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문자 입력을 받아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 if ( quit == ‘q’ || quit ‘Q’ ) break;     // ‘q’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거나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‘Q’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이면 주유를 중지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                                                     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그렇지 않으면 주유를 계속 진행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gasDispensed += 0.1;                      // Gas 0.1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갤런을 주유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charge += 0.1 * costPerGallon;      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주유한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0.1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갤런의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만큼 가격을 증가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gasInMainTank -= 0.1;                  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주유한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만큼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 Pump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의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양을 감소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displayGasNCharges();                    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변경된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Gas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주유양과 가격을 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}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992BBA-F5D0-4BB5-8782-C421FCD330C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8,9</a:t>
            </a:r>
            <a:r>
              <a:rPr lang="ko-KR" altLang="en-US" smtClean="0"/>
              <a:t>번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Money</a:t>
            </a:r>
            <a:r>
              <a:rPr lang="ko-KR" altLang="en-US" smtClean="0"/>
              <a:t> 클래스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Money </a:t>
            </a:r>
            <a:r>
              <a:rPr lang="ko-KR" altLang="en-US" dirty="0" smtClean="0"/>
              <a:t>클래스와 테스트 프로그램 작성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Money </a:t>
            </a:r>
            <a:r>
              <a:rPr lang="ko-KR" altLang="en-US" dirty="0" smtClean="0"/>
              <a:t>클래스로 금액이 몇 </a:t>
            </a:r>
            <a:r>
              <a:rPr lang="en-US" altLang="ko-KR" dirty="0" smtClean="0"/>
              <a:t>dollar</a:t>
            </a:r>
            <a:r>
              <a:rPr lang="ko-KR" altLang="en-US" dirty="0" smtClean="0"/>
              <a:t> 몇 </a:t>
            </a:r>
            <a:r>
              <a:rPr lang="en-US" altLang="ko-KR" dirty="0" smtClean="0"/>
              <a:t>cent</a:t>
            </a:r>
            <a:r>
              <a:rPr lang="ko-KR" altLang="en-US" dirty="0" smtClean="0"/>
              <a:t>인지를 표현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금액의 </a:t>
            </a:r>
            <a:r>
              <a:rPr lang="en-US" altLang="ko-KR" dirty="0" smtClean="0"/>
              <a:t>dollar</a:t>
            </a:r>
            <a:r>
              <a:rPr lang="ko-KR" altLang="en-US" dirty="0" smtClean="0"/>
              <a:t> 부분만을 정수로 반환 </a:t>
            </a:r>
            <a:r>
              <a:rPr lang="en-US" altLang="ko-KR" dirty="0" smtClean="0"/>
              <a:t>(Getter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금액의 </a:t>
            </a:r>
            <a:r>
              <a:rPr lang="en-US" altLang="ko-KR" dirty="0" smtClean="0"/>
              <a:t>cent</a:t>
            </a:r>
            <a:r>
              <a:rPr lang="ko-KR" altLang="en-US" dirty="0" smtClean="0"/>
              <a:t> 부분만을 정수로 반환 </a:t>
            </a:r>
            <a:r>
              <a:rPr lang="en-US" altLang="ko-KR" dirty="0"/>
              <a:t>(Getter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금액의 </a:t>
            </a:r>
            <a:r>
              <a:rPr lang="en-US" altLang="ko-KR" dirty="0" smtClean="0"/>
              <a:t>dollar</a:t>
            </a:r>
            <a:r>
              <a:rPr lang="ko-KR" altLang="en-US" dirty="0" smtClean="0"/>
              <a:t> 부분만을 지정 </a:t>
            </a:r>
            <a:r>
              <a:rPr lang="en-US" altLang="ko-KR" dirty="0" smtClean="0"/>
              <a:t>(Setter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금액의 </a:t>
            </a:r>
            <a:r>
              <a:rPr lang="en-US" altLang="ko-KR" dirty="0" smtClean="0"/>
              <a:t>cent </a:t>
            </a:r>
            <a:r>
              <a:rPr lang="ko-KR" altLang="en-US" dirty="0" smtClean="0"/>
              <a:t>부분만을 지정 </a:t>
            </a:r>
            <a:r>
              <a:rPr lang="en-US" altLang="ko-KR" dirty="0"/>
              <a:t>(Setter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금액 전체를 </a:t>
            </a:r>
            <a:r>
              <a:rPr lang="en-US" altLang="ko-KR" dirty="0" smtClean="0"/>
              <a:t>dollar</a:t>
            </a:r>
            <a:r>
              <a:rPr lang="ko-KR" altLang="en-US" dirty="0" smtClean="0"/>
              <a:t>로 환산하여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실수로 반환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 (8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금액을 </a:t>
            </a:r>
            <a:r>
              <a:rPr lang="en-US" altLang="ko-KR" dirty="0" smtClean="0"/>
              <a:t>dollar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cent</a:t>
            </a:r>
            <a:r>
              <a:rPr lang="ko-KR" altLang="en-US" dirty="0" smtClean="0"/>
              <a:t>를 분리해서 표현하는 방법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Trial (9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금액을 </a:t>
            </a:r>
            <a:r>
              <a:rPr lang="en-US" altLang="ko-KR" dirty="0" smtClean="0"/>
              <a:t>dollar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cent</a:t>
            </a:r>
            <a:r>
              <a:rPr lang="ko-KR" altLang="en-US" dirty="0" smtClean="0"/>
              <a:t>를 합해서 하나로 표현하는 방법을 사용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281D06-ADB7-475A-8325-3287A84DDB08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8,9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Money </a:t>
            </a:r>
            <a:r>
              <a:rPr lang="ko-KR" altLang="en-US" dirty="0" smtClean="0"/>
              <a:t>클래스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int main ()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Money m1, m2;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m1.setDollars ( 20 );   // 20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달러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35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센트를 지정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m1.setCents ( 35 );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m2.setDollars ( 0 );  // 0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달러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98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센트를 지정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m2.setCents ( 98 );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cout &lt;&lt; m1.getDollars () &lt;&lt; “.” &lt;&lt; m1.getCents() &lt;&lt; endl;  // 20.35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를 출력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cout &lt;&lt; m1.getAmount() &lt;&lt; endl;   // 20.35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를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출력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cout &lt;&lt; m2.getAmount() &lt;&lt; endl;   // 0.98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을 출력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2F767C4-C2B5-4263-8284-39091122DDF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8,9</a:t>
            </a:r>
            <a:r>
              <a:rPr lang="ko-KR" altLang="en-US" smtClean="0"/>
              <a:t>번</a:t>
            </a:r>
            <a:r>
              <a:rPr lang="en-US" altLang="ko-KR" smtClean="0"/>
              <a:t>. Money </a:t>
            </a:r>
            <a:r>
              <a:rPr lang="ko-KR" altLang="en-US" smtClean="0"/>
              <a:t>클래스 </a:t>
            </a:r>
            <a:r>
              <a:rPr lang="en-US" altLang="ko-KR" smtClean="0"/>
              <a:t>(1st Trial)</a:t>
            </a:r>
            <a:endParaRPr lang="ko-KR" altLang="en-US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class Money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int getDollars ();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달러에 해당하는 부분을 정수로 반환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int getCents ();  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센트에 해당하는 부분을 정수로 반환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setDollars (int d);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달러에 해당하는 부분을 지정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setCents (int c);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섽트에 해당하는 부분을 지정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double getAmount (); //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총 금액을 달러로 환산한 실수 값을 반환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private: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ko-KR" sz="1600">
                <a:solidFill>
                  <a:srgbClr val="FF0000"/>
                </a:solidFill>
                <a:latin typeface="Lucida Sans Unicode" panose="020B0602030504020204" pitchFamily="34" charset="0"/>
              </a:rPr>
              <a:t>int</a:t>
            </a:r>
            <a:r>
              <a:rPr lang="ko-KR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Lucida Sans Unicode" panose="020B0602030504020204" pitchFamily="34" charset="0"/>
              </a:rPr>
              <a:t>dollars;       // </a:t>
            </a:r>
            <a:r>
              <a:rPr lang="ko-KR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총 금액 중 달러에 해당하는 부분</a:t>
            </a:r>
            <a:endParaRPr lang="en-US" altLang="ko-KR" sz="160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FF0000"/>
                </a:solidFill>
                <a:latin typeface="Lucida Sans Unicode" panose="020B0602030504020204" pitchFamily="34" charset="0"/>
              </a:rPr>
              <a:t>        int cents;         // </a:t>
            </a:r>
            <a:r>
              <a:rPr lang="ko-KR" altLang="en-US" sz="1600">
                <a:solidFill>
                  <a:srgbClr val="FF0000"/>
                </a:solidFill>
                <a:latin typeface="Lucida Sans Unicode" panose="020B0602030504020204" pitchFamily="34" charset="0"/>
              </a:rPr>
              <a:t>총 금액 중 센트에 해당하는 부분</a:t>
            </a:r>
            <a:endParaRPr lang="en-US" altLang="ko-KR" sz="160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945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EEA0E02-3C95-4885-8BA9-8C86AC4C5FEA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8,9</a:t>
            </a:r>
            <a:r>
              <a:rPr lang="ko-KR" altLang="en-US" smtClean="0"/>
              <a:t>번</a:t>
            </a:r>
            <a:r>
              <a:rPr lang="en-US" altLang="ko-KR" smtClean="0"/>
              <a:t>. Money </a:t>
            </a:r>
            <a:r>
              <a:rPr lang="ko-KR" altLang="en-US" smtClean="0"/>
              <a:t>클래스 </a:t>
            </a:r>
            <a:r>
              <a:rPr lang="en-US" altLang="ko-KR" smtClean="0"/>
              <a:t>(1st Trial)</a:t>
            </a:r>
            <a:endParaRPr lang="ko-KR" altLang="en-US" smtClean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Money::getDollars ()  {  return dollars;  }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달러에 해당하는 부분만 반환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Money::getCents ()  {  return cents;  }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센트에 해당하는 부분만 반환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void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Money::setDollars ( int d )  {  dollars = d;  }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주어진 정수로 달러를 지정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void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Money::setCents ( int c )  {  cents = c;  }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주어진 정수로 센트를 지정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double Money::getAmount ()   // </a:t>
            </a:r>
            <a:r>
              <a:rPr lang="ko-KR" altLang="en-US" sz="1600">
                <a:solidFill>
                  <a:srgbClr val="000000"/>
                </a:solidFill>
                <a:latin typeface="Lucida Sans Unicode" panose="020B0602030504020204" pitchFamily="34" charset="0"/>
              </a:rPr>
              <a:t>총 금액을 실수로 반환</a:t>
            </a: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return static_cast&lt;double&gt;(dollars) +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                   static_cast&lt;double&gt;(cents) / 100 ;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9552" y="2348880"/>
            <a:ext cx="403244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altLang="ko-KR" dirty="0" smtClean="0">
                <a:latin typeface="Arial" charset="0"/>
              </a:rPr>
              <a:t>H1.  </a:t>
            </a:r>
            <a:r>
              <a:rPr lang="en-US" altLang="ko-KR" dirty="0" err="1" smtClean="0">
                <a:latin typeface="Arial" charset="0"/>
              </a:rPr>
              <a:t>getCents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멤버 함수 정의</a:t>
            </a:r>
            <a:r>
              <a:rPr lang="en-US" altLang="ko-KR" dirty="0" smtClean="0">
                <a:latin typeface="Arial" charset="0"/>
              </a:rPr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9552" y="2922662"/>
            <a:ext cx="48245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altLang="ko-KR" dirty="0" smtClean="0">
                <a:latin typeface="Arial" charset="0"/>
              </a:rPr>
              <a:t>H2.  </a:t>
            </a:r>
            <a:r>
              <a:rPr lang="en-US" altLang="ko-KR" dirty="0" err="1" smtClean="0">
                <a:latin typeface="Arial" charset="0"/>
              </a:rPr>
              <a:t>setDollars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멤버 함수 정의</a:t>
            </a:r>
            <a:r>
              <a:rPr lang="en-US" altLang="ko-KR" dirty="0" smtClean="0">
                <a:latin typeface="Arial" charset="0"/>
              </a:rPr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A5E0A1-389E-4EB7-8548-1D8475C7712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8,9</a:t>
            </a:r>
            <a:r>
              <a:rPr lang="ko-KR" altLang="en-US" smtClean="0"/>
              <a:t>번</a:t>
            </a:r>
            <a:r>
              <a:rPr lang="en-US" altLang="ko-KR" smtClean="0"/>
              <a:t>. Money </a:t>
            </a:r>
            <a:r>
              <a:rPr lang="ko-KR" altLang="en-US" smtClean="0"/>
              <a:t>클래스 </a:t>
            </a:r>
            <a:r>
              <a:rPr lang="en-US" altLang="ko-KR" smtClean="0"/>
              <a:t>(2nd Trial)</a:t>
            </a:r>
            <a:endParaRPr lang="ko-KR" altLang="en-US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// public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멤버들은 동일한 인터페이스를 갖고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, private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멤버를 다르게 구현</a:t>
            </a:r>
            <a:endParaRPr lang="en-US" altLang="ko-KR" sz="1600" dirty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class Money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getDollars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();  //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달러에 해당하는 부분을 정수로 반환</a:t>
            </a:r>
            <a:endParaRPr lang="en-US" altLang="ko-KR" sz="1600" dirty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getCents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();   //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센트에 해당하는 부분을 정수로 반환</a:t>
            </a:r>
            <a:endParaRPr lang="en-US" altLang="ko-KR" sz="1600" dirty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setDollars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(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d); //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달러에 해당하는 부분을 지정</a:t>
            </a:r>
            <a:endParaRPr lang="en-US" altLang="ko-KR" sz="1600" dirty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void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setCents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(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c); //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총 금액 중 센</a:t>
            </a:r>
            <a:r>
              <a:rPr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</a:rPr>
              <a:t>트에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해당하는 부분을 지정</a:t>
            </a:r>
            <a:endParaRPr lang="en-US" altLang="ko-KR" sz="1600" dirty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double </a:t>
            </a:r>
            <a:r>
              <a:rPr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getAmount</a:t>
            </a: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(); // </a:t>
            </a:r>
            <a:r>
              <a:rPr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총 금액을 달러로 환산한 실수 값을 반환</a:t>
            </a:r>
            <a:endParaRPr lang="en-US" altLang="ko-KR" sz="1600" dirty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private: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</a:rPr>
              <a:t>double amount;     // </a:t>
            </a:r>
            <a:r>
              <a:rPr lang="ko-KR" altLang="en-US" sz="1600" dirty="0">
                <a:solidFill>
                  <a:srgbClr val="FF0000"/>
                </a:solidFill>
                <a:latin typeface="Lucida Sans Unicode" panose="020B0602030504020204" pitchFamily="34" charset="0"/>
              </a:rPr>
              <a:t>총 금액을</a:t>
            </a:r>
            <a:r>
              <a:rPr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Lucida Sans Unicode" panose="020B0602030504020204" pitchFamily="34" charset="0"/>
              </a:rPr>
              <a:t>실수로 표현</a:t>
            </a:r>
            <a:endParaRPr lang="en-US" altLang="ko-KR" sz="1600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C349DA-4AB1-4496-AFC7-CE69FD9E39D4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8,9</a:t>
            </a:r>
            <a:r>
              <a:rPr lang="ko-KR" altLang="en-US" smtClean="0"/>
              <a:t>번</a:t>
            </a:r>
            <a:r>
              <a:rPr lang="en-US" altLang="ko-KR" smtClean="0"/>
              <a:t>. Money </a:t>
            </a:r>
            <a:r>
              <a:rPr lang="ko-KR" altLang="en-US" smtClean="0"/>
              <a:t>클래스 </a:t>
            </a:r>
            <a:r>
              <a:rPr lang="en-US" altLang="ko-KR" smtClean="0"/>
              <a:t>(2nd Trial)</a:t>
            </a:r>
            <a:endParaRPr lang="ko-KR" altLang="en-US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Money::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getDollars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()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{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return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static_cast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&gt;(amount</a:t>
            </a:r>
            <a:r>
              <a:rPr lang="en-US" altLang="ko-KR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)  ;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실수로 표현된 금액 중 소수점 이하 부분을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                                            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버리면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dollars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금액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Money::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getCents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()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{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static_cast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&gt; (amount * 100</a:t>
            </a:r>
            <a:r>
              <a:rPr lang="en-US" altLang="ko-KR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)  ;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// 100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을 곱한 값을 구한 다음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return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% 100;         // 100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으로 나눈 나머지를 구하여 센트를 계산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619672" y="4401034"/>
            <a:ext cx="32403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H4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75656" y="2636912"/>
            <a:ext cx="259228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H3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253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12AE14E-07E4-4C7E-8DF5-E5F446CD27D4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8,9</a:t>
            </a:r>
            <a:r>
              <a:rPr lang="ko-KR" altLang="en-US" smtClean="0"/>
              <a:t>번</a:t>
            </a:r>
            <a:r>
              <a:rPr lang="en-US" altLang="ko-KR" smtClean="0"/>
              <a:t>. Money </a:t>
            </a:r>
            <a:r>
              <a:rPr lang="ko-KR" altLang="en-US" smtClean="0"/>
              <a:t>클래스 </a:t>
            </a:r>
            <a:r>
              <a:rPr lang="en-US" altLang="ko-KR" smtClean="0"/>
              <a:t>(2nd Trial)</a:t>
            </a:r>
            <a:endParaRPr lang="ko-KR" altLang="en-US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5327650"/>
          </a:xfrm>
          <a:prstGeom prst="roundRect">
            <a:avLst>
              <a:gd name="adj" fmla="val 6810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void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Money::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setDollars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d)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{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c =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getCents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(); 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현재 금액에서 </a:t>
            </a:r>
            <a:r>
              <a:rPr lang="ko-KR" alt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센트 부분 금액을 가져와 </a:t>
            </a:r>
            <a:r>
              <a:rPr lang="en-US" altLang="ko-KR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c</a:t>
            </a:r>
            <a:r>
              <a:rPr lang="ko-KR" alt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에 저장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amount =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static_cast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&lt;double&gt;( d ) + ( c / 100.0 </a:t>
            </a:r>
            <a:r>
              <a:rPr lang="en-US" altLang="ko-KR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) ;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지정한 달러와 이전의 센트를 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                                                                     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합하여 총액을 계산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void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Money::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setCents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c)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{  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d =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getDollars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()    ;  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현재 금액에서 달러를 저장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amount = 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static_cast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&lt;double&gt;( d ) + ( c / 100.0 );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이전의 달러와 지정한 센트를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                                                                     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합하여 총액을 계산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}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void Money::</a:t>
            </a:r>
            <a:r>
              <a:rPr lang="en-US" altLang="ko-KR" sz="1600" dirty="0" err="1">
                <a:solidFill>
                  <a:srgbClr val="000000"/>
                </a:solidFill>
                <a:latin typeface="Lucida Sans Unicode" panose="020B0602030504020204" pitchFamily="34" charset="0"/>
              </a:rPr>
              <a:t>getAmount</a:t>
            </a:r>
            <a:r>
              <a:rPr lang="en-US" altLang="ko-K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()  {  return amount;  }   // </a:t>
            </a:r>
            <a:r>
              <a:rPr lang="ko-KR" altLang="en-US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총 금액을 반환</a:t>
            </a:r>
            <a:endParaRPr lang="en-US" altLang="ko-KR" sz="16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547664" y="4221088"/>
            <a:ext cx="1368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H6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35696" y="2529297"/>
            <a:ext cx="38884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H5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3962</TotalTime>
  <Words>1886</Words>
  <Application>Microsoft Office PowerPoint</Application>
  <PresentationFormat>화면 슬라이드 쇼(4:3)</PresentationFormat>
  <Paragraphs>310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HY헤드라인M</vt:lpstr>
      <vt:lpstr>굴림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클래스 만들기 연습문제</vt:lpstr>
      <vt:lpstr>프로그래밍 프로젝트</vt:lpstr>
      <vt:lpstr>8,9번. Money 클래스</vt:lpstr>
      <vt:lpstr>8,9번. Money 클래스</vt:lpstr>
      <vt:lpstr>8,9번. Money 클래스 (1st Trial)</vt:lpstr>
      <vt:lpstr>8,9번. Money 클래스 (1st Trial)</vt:lpstr>
      <vt:lpstr>8,9번. Money 클래스 (2nd Trial)</vt:lpstr>
      <vt:lpstr>8,9번. Money 클래스 (2nd Trial)</vt:lpstr>
      <vt:lpstr>8,9번. Money 클래스 (2nd Trial)</vt:lpstr>
      <vt:lpstr>5번. 분수 클래스</vt:lpstr>
      <vt:lpstr>Fraction 클래스</vt:lpstr>
      <vt:lpstr>Fraction 사용</vt:lpstr>
      <vt:lpstr>Fraction 구현 [1/2]</vt:lpstr>
      <vt:lpstr>Fraction 구현 [2/2]</vt:lpstr>
      <vt:lpstr>4번.“Gas Pump”문제</vt:lpstr>
      <vt:lpstr>Gas Pump 클래스</vt:lpstr>
      <vt:lpstr>Gas Pump 사용</vt:lpstr>
      <vt:lpstr>Gas Pump 구현 [1/3]</vt:lpstr>
      <vt:lpstr>Gas Pump 구현 [2/3]</vt:lpstr>
      <vt:lpstr>Gas Pump 구현 [3/3]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950</cp:revision>
  <dcterms:created xsi:type="dcterms:W3CDTF">2003-06-26T01:49:00Z</dcterms:created>
  <dcterms:modified xsi:type="dcterms:W3CDTF">2016-09-20T23:48:17Z</dcterms:modified>
</cp:coreProperties>
</file>