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9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6F57-FEC5-42B7-A4DB-C8D02DFC68B1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D85B-DA8C-4AF5-9478-18ABA2CD0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4572000" y="2474258"/>
            <a:ext cx="1855694" cy="1855694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>
            <a:off x="4572000" y="4706471"/>
            <a:ext cx="1855694" cy="1855694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>
            <a:off x="4572000" y="242045"/>
            <a:ext cx="1855694" cy="1855694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18563" y="470645"/>
            <a:ext cx="537883" cy="3039037"/>
            <a:chOff x="618563" y="470645"/>
            <a:chExt cx="537883" cy="3039037"/>
          </a:xfrm>
        </p:grpSpPr>
        <p:sp>
          <p:nvSpPr>
            <p:cNvPr id="11" name="TextBox 10"/>
            <p:cNvSpPr txBox="1"/>
            <p:nvPr/>
          </p:nvSpPr>
          <p:spPr>
            <a:xfrm>
              <a:off x="618563" y="470645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X</a:t>
              </a:r>
              <a:endParaRPr lang="ko-KR" altLang="en-US" sz="3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563" y="1666998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Y</a:t>
              </a:r>
              <a:endParaRPr lang="ko-KR" altLang="en-US" sz="3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563" y="2863351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Z</a:t>
              </a:r>
              <a:endParaRPr lang="ko-KR" altLang="en-US" sz="3600" dirty="0"/>
            </a:p>
          </p:txBody>
        </p:sp>
      </p:grpSp>
      <p:cxnSp>
        <p:nvCxnSpPr>
          <p:cNvPr id="16" name="꺾인 연결선 15"/>
          <p:cNvCxnSpPr>
            <a:stCxn id="11" idx="3"/>
          </p:cNvCxnSpPr>
          <p:nvPr/>
        </p:nvCxnSpPr>
        <p:spPr>
          <a:xfrm flipV="1">
            <a:off x="1156446" y="591671"/>
            <a:ext cx="3415554" cy="202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3"/>
          </p:cNvCxnSpPr>
          <p:nvPr/>
        </p:nvCxnSpPr>
        <p:spPr>
          <a:xfrm>
            <a:off x="1156446" y="793811"/>
            <a:ext cx="3415554" cy="20695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3"/>
          </p:cNvCxnSpPr>
          <p:nvPr/>
        </p:nvCxnSpPr>
        <p:spPr>
          <a:xfrm>
            <a:off x="1156446" y="793811"/>
            <a:ext cx="1707777" cy="4275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64223" y="5069541"/>
            <a:ext cx="1707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3"/>
            <a:endCxn id="8" idx="1"/>
          </p:cNvCxnSpPr>
          <p:nvPr/>
        </p:nvCxnSpPr>
        <p:spPr>
          <a:xfrm flipV="1">
            <a:off x="1156446" y="1169892"/>
            <a:ext cx="3415554" cy="820272"/>
          </a:xfrm>
          <a:prstGeom prst="bentConnector3">
            <a:avLst>
              <a:gd name="adj1" fmla="val 21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" idx="3"/>
            <a:endCxn id="4" idx="1"/>
          </p:cNvCxnSpPr>
          <p:nvPr/>
        </p:nvCxnSpPr>
        <p:spPr>
          <a:xfrm>
            <a:off x="1156446" y="1990164"/>
            <a:ext cx="3415554" cy="1411941"/>
          </a:xfrm>
          <a:prstGeom prst="bentConnector3">
            <a:avLst>
              <a:gd name="adj1" fmla="val 21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" idx="3"/>
            <a:endCxn id="5" idx="1"/>
          </p:cNvCxnSpPr>
          <p:nvPr/>
        </p:nvCxnSpPr>
        <p:spPr>
          <a:xfrm>
            <a:off x="1156446" y="1990164"/>
            <a:ext cx="3415554" cy="3644154"/>
          </a:xfrm>
          <a:prstGeom prst="bentConnector3">
            <a:avLst>
              <a:gd name="adj1" fmla="val 21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3" idx="3"/>
          </p:cNvCxnSpPr>
          <p:nvPr/>
        </p:nvCxnSpPr>
        <p:spPr>
          <a:xfrm flipV="1">
            <a:off x="1156446" y="1828581"/>
            <a:ext cx="3415554" cy="1357936"/>
          </a:xfrm>
          <a:prstGeom prst="bentConnector3">
            <a:avLst>
              <a:gd name="adj1" fmla="val 763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3" idx="3"/>
          </p:cNvCxnSpPr>
          <p:nvPr/>
        </p:nvCxnSpPr>
        <p:spPr>
          <a:xfrm>
            <a:off x="1156446" y="3186517"/>
            <a:ext cx="3415554" cy="765610"/>
          </a:xfrm>
          <a:prstGeom prst="bentConnector3">
            <a:avLst>
              <a:gd name="adj1" fmla="val 763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3" idx="3"/>
          </p:cNvCxnSpPr>
          <p:nvPr/>
        </p:nvCxnSpPr>
        <p:spPr>
          <a:xfrm>
            <a:off x="1156446" y="3186517"/>
            <a:ext cx="3415554" cy="2992844"/>
          </a:xfrm>
          <a:prstGeom prst="bentConnector3">
            <a:avLst>
              <a:gd name="adj1" fmla="val 763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2776817" y="692741"/>
            <a:ext cx="174812" cy="1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776817" y="2775946"/>
            <a:ext cx="174812" cy="1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795181" y="1902103"/>
            <a:ext cx="174812" cy="1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791819" y="3314699"/>
            <a:ext cx="174812" cy="1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674409" y="3099108"/>
            <a:ext cx="174812" cy="1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674409" y="3854420"/>
            <a:ext cx="174812" cy="17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289611" y="1022411"/>
            <a:ext cx="282389" cy="2823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89610" y="2715868"/>
            <a:ext cx="282389" cy="2823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289610" y="3254188"/>
            <a:ext cx="282389" cy="2823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8" idx="3"/>
          </p:cNvCxnSpPr>
          <p:nvPr/>
        </p:nvCxnSpPr>
        <p:spPr>
          <a:xfrm>
            <a:off x="6427694" y="1169892"/>
            <a:ext cx="2519977" cy="16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" idx="3"/>
          </p:cNvCxnSpPr>
          <p:nvPr/>
        </p:nvCxnSpPr>
        <p:spPr>
          <a:xfrm flipV="1">
            <a:off x="6427694" y="3395382"/>
            <a:ext cx="2573765" cy="6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6887916" y="2467535"/>
            <a:ext cx="3562801" cy="1862417"/>
            <a:chOff x="6834128" y="2467535"/>
            <a:chExt cx="3562801" cy="1862417"/>
          </a:xfrm>
        </p:grpSpPr>
        <p:sp>
          <p:nvSpPr>
            <p:cNvPr id="64" name="원호 63"/>
            <p:cNvSpPr/>
            <p:nvPr/>
          </p:nvSpPr>
          <p:spPr>
            <a:xfrm>
              <a:off x="8283388" y="2474258"/>
              <a:ext cx="664283" cy="1855694"/>
            </a:xfrm>
            <a:prstGeom prst="arc">
              <a:avLst>
                <a:gd name="adj1" fmla="val 16200000"/>
                <a:gd name="adj2" fmla="val 53289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/>
            <p:cNvSpPr/>
            <p:nvPr/>
          </p:nvSpPr>
          <p:spPr>
            <a:xfrm>
              <a:off x="6834128" y="2467535"/>
              <a:ext cx="3562801" cy="1855694"/>
            </a:xfrm>
            <a:prstGeom prst="arc">
              <a:avLst>
                <a:gd name="adj1" fmla="val 16200000"/>
                <a:gd name="adj2" fmla="val 53289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꺾인 연결선 69"/>
          <p:cNvCxnSpPr>
            <a:stCxn id="5" idx="3"/>
          </p:cNvCxnSpPr>
          <p:nvPr/>
        </p:nvCxnSpPr>
        <p:spPr>
          <a:xfrm flipV="1">
            <a:off x="6427694" y="3941826"/>
            <a:ext cx="2519977" cy="16924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450717" y="3395382"/>
            <a:ext cx="414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906742" y="3072216"/>
            <a:ext cx="53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36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지연 4"/>
          <p:cNvSpPr/>
          <p:nvPr/>
        </p:nvSpPr>
        <p:spPr>
          <a:xfrm>
            <a:off x="8987842" y="1418226"/>
            <a:ext cx="1855694" cy="1855694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18563" y="470645"/>
            <a:ext cx="537883" cy="3039037"/>
            <a:chOff x="618563" y="470645"/>
            <a:chExt cx="537883" cy="3039037"/>
          </a:xfrm>
        </p:grpSpPr>
        <p:sp>
          <p:nvSpPr>
            <p:cNvPr id="11" name="TextBox 10"/>
            <p:cNvSpPr txBox="1"/>
            <p:nvPr/>
          </p:nvSpPr>
          <p:spPr>
            <a:xfrm>
              <a:off x="618563" y="470645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X</a:t>
              </a:r>
              <a:endParaRPr lang="ko-KR" altLang="en-US" sz="3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563" y="1666998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Y</a:t>
              </a:r>
              <a:endParaRPr lang="ko-KR" altLang="en-US" sz="3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563" y="2863351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Z</a:t>
              </a:r>
              <a:endParaRPr lang="ko-KR" altLang="en-US" sz="3600" dirty="0"/>
            </a:p>
          </p:txBody>
        </p:sp>
      </p:grpSp>
      <p:cxnSp>
        <p:nvCxnSpPr>
          <p:cNvPr id="16" name="꺾인 연결선 15"/>
          <p:cNvCxnSpPr>
            <a:stCxn id="11" idx="3"/>
          </p:cNvCxnSpPr>
          <p:nvPr/>
        </p:nvCxnSpPr>
        <p:spPr>
          <a:xfrm>
            <a:off x="1156446" y="793811"/>
            <a:ext cx="3711560" cy="1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2" idx="3"/>
            <a:endCxn id="56" idx="2"/>
          </p:cNvCxnSpPr>
          <p:nvPr/>
        </p:nvCxnSpPr>
        <p:spPr>
          <a:xfrm flipV="1">
            <a:off x="1156446" y="1614081"/>
            <a:ext cx="3429171" cy="376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3" idx="3"/>
          </p:cNvCxnSpPr>
          <p:nvPr/>
        </p:nvCxnSpPr>
        <p:spPr>
          <a:xfrm flipV="1">
            <a:off x="1156446" y="2669238"/>
            <a:ext cx="7845013" cy="5172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585617" y="1472886"/>
            <a:ext cx="282389" cy="2823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/>
          <p:nvPr/>
        </p:nvCxnSpPr>
        <p:spPr>
          <a:xfrm>
            <a:off x="6427694" y="1169892"/>
            <a:ext cx="2573765" cy="8202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776817" y="381014"/>
            <a:ext cx="3562801" cy="1862417"/>
            <a:chOff x="6834128" y="2467535"/>
            <a:chExt cx="3562801" cy="1862417"/>
          </a:xfrm>
        </p:grpSpPr>
        <p:sp>
          <p:nvSpPr>
            <p:cNvPr id="64" name="원호 63"/>
            <p:cNvSpPr/>
            <p:nvPr/>
          </p:nvSpPr>
          <p:spPr>
            <a:xfrm>
              <a:off x="8283388" y="2474258"/>
              <a:ext cx="664283" cy="1855694"/>
            </a:xfrm>
            <a:prstGeom prst="arc">
              <a:avLst>
                <a:gd name="adj1" fmla="val 16200000"/>
                <a:gd name="adj2" fmla="val 53289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/>
            <p:cNvSpPr/>
            <p:nvPr/>
          </p:nvSpPr>
          <p:spPr>
            <a:xfrm>
              <a:off x="6834128" y="2467535"/>
              <a:ext cx="3562801" cy="1855694"/>
            </a:xfrm>
            <a:prstGeom prst="arc">
              <a:avLst>
                <a:gd name="adj1" fmla="val 16200000"/>
                <a:gd name="adj2" fmla="val 53289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83202" y="2022907"/>
            <a:ext cx="993908" cy="646331"/>
            <a:chOff x="10450717" y="3072216"/>
            <a:chExt cx="993908" cy="64633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10450717" y="3395382"/>
              <a:ext cx="414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0906742" y="3072216"/>
              <a:ext cx="537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F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41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712552" y="1055076"/>
            <a:ext cx="4773490" cy="4125790"/>
            <a:chOff x="3712552" y="1055076"/>
            <a:chExt cx="4773490" cy="4125790"/>
          </a:xfrm>
        </p:grpSpPr>
        <p:grpSp>
          <p:nvGrpSpPr>
            <p:cNvPr id="10" name="그룹 9"/>
            <p:cNvGrpSpPr/>
            <p:nvPr/>
          </p:nvGrpSpPr>
          <p:grpSpPr>
            <a:xfrm>
              <a:off x="3712552" y="1055076"/>
              <a:ext cx="4773490" cy="4125790"/>
              <a:chOff x="3712552" y="1055076"/>
              <a:chExt cx="4773490" cy="412579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512777" y="1055076"/>
                <a:ext cx="1011115" cy="10111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00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712552" y="2502876"/>
                <a:ext cx="1011115" cy="10111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01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7474927" y="2502876"/>
                <a:ext cx="1011115" cy="10111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11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512777" y="4169751"/>
                <a:ext cx="1011115" cy="10111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ko-KR" sz="3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직선 화살표 연결선 11"/>
            <p:cNvCxnSpPr>
              <a:stCxn id="4" idx="3"/>
              <a:endCxn id="5" idx="7"/>
            </p:cNvCxnSpPr>
            <p:nvPr/>
          </p:nvCxnSpPr>
          <p:spPr>
            <a:xfrm flipH="1">
              <a:off x="4575593" y="1918117"/>
              <a:ext cx="1085258" cy="732833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575593" y="3365917"/>
              <a:ext cx="1085258" cy="951908"/>
              <a:chOff x="4575593" y="3365917"/>
              <a:chExt cx="1085258" cy="951908"/>
            </a:xfrm>
          </p:grpSpPr>
          <p:cxnSp>
            <p:nvCxnSpPr>
              <p:cNvPr id="14" name="직선 화살표 연결선 13"/>
              <p:cNvCxnSpPr>
                <a:stCxn id="5" idx="5"/>
                <a:endCxn id="7" idx="1"/>
              </p:cNvCxnSpPr>
              <p:nvPr/>
            </p:nvCxnSpPr>
            <p:spPr>
              <a:xfrm>
                <a:off x="4575593" y="3365917"/>
                <a:ext cx="1085258" cy="95190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7" idx="1"/>
                <a:endCxn id="5" idx="5"/>
              </p:cNvCxnSpPr>
              <p:nvPr/>
            </p:nvCxnSpPr>
            <p:spPr>
              <a:xfrm flipH="1" flipV="1">
                <a:off x="4575593" y="3365917"/>
                <a:ext cx="1085258" cy="95190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/>
            <p:cNvCxnSpPr>
              <a:stCxn id="6" idx="3"/>
              <a:endCxn id="7" idx="7"/>
            </p:cNvCxnSpPr>
            <p:nvPr/>
          </p:nvCxnSpPr>
          <p:spPr>
            <a:xfrm flipH="1">
              <a:off x="6375818" y="3365917"/>
              <a:ext cx="1247183" cy="9519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0850" y="1140801"/>
            <a:ext cx="71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Q</a:t>
            </a:r>
            <a:r>
              <a:rPr lang="en-US" altLang="ko-KR" sz="800" dirty="0" smtClean="0"/>
              <a:t>2</a:t>
            </a:r>
            <a:r>
              <a:rPr lang="en-US" altLang="ko-KR" sz="1400" dirty="0" smtClean="0"/>
              <a:t>Q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5231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0" y="455002"/>
            <a:ext cx="12192000" cy="5240949"/>
            <a:chOff x="0" y="455002"/>
            <a:chExt cx="12192000" cy="5240949"/>
          </a:xfrm>
        </p:grpSpPr>
        <p:sp>
          <p:nvSpPr>
            <p:cNvPr id="4" name="타원 3"/>
            <p:cNvSpPr/>
            <p:nvPr/>
          </p:nvSpPr>
          <p:spPr>
            <a:xfrm>
              <a:off x="778853" y="455002"/>
              <a:ext cx="430824" cy="4308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1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76600" y="885826"/>
              <a:ext cx="1562100" cy="1562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T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905623" y="885826"/>
              <a:ext cx="1562100" cy="1562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T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78853" y="3703027"/>
              <a:ext cx="430824" cy="4308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</a:rPr>
                <a:t>2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76600" y="4133851"/>
              <a:ext cx="1562100" cy="1562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tx1"/>
                  </a:solidFill>
                </a:rPr>
                <a:t>D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05623" y="4133851"/>
              <a:ext cx="1562100" cy="1562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tx1"/>
                  </a:solidFill>
                </a:rPr>
                <a:t>D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3419475"/>
              <a:ext cx="12192000" cy="0"/>
            </a:xfrm>
            <a:prstGeom prst="line">
              <a:avLst/>
            </a:prstGeom>
            <a:ln w="50800" cmpd="sng">
              <a:head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5" idx="1"/>
            </p:cNvCxnSpPr>
            <p:nvPr/>
          </p:nvCxnSpPr>
          <p:spPr>
            <a:xfrm flipH="1" flipV="1">
              <a:off x="1295400" y="1666875"/>
              <a:ext cx="19812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3"/>
            </p:cNvCxnSpPr>
            <p:nvPr/>
          </p:nvCxnSpPr>
          <p:spPr>
            <a:xfrm flipV="1">
              <a:off x="8467723" y="1666875"/>
              <a:ext cx="22098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261320" y="11986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0" name="직선 연결선 19"/>
            <p:cNvCxnSpPr>
              <a:stCxn id="6" idx="1"/>
            </p:cNvCxnSpPr>
            <p:nvPr/>
          </p:nvCxnSpPr>
          <p:spPr>
            <a:xfrm flipH="1" flipV="1">
              <a:off x="5934075" y="1666875"/>
              <a:ext cx="9715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14975" y="148226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8853" y="148226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Q1</a:t>
              </a:r>
              <a:endParaRPr lang="ko-KR" altLang="en-US" dirty="0"/>
            </a:p>
          </p:txBody>
        </p:sp>
        <p:cxnSp>
          <p:nvCxnSpPr>
            <p:cNvPr id="24" name="꺾인 연결선 23"/>
            <p:cNvCxnSpPr/>
            <p:nvPr/>
          </p:nvCxnSpPr>
          <p:spPr>
            <a:xfrm rot="10800000">
              <a:off x="5046519" y="1198659"/>
              <a:ext cx="1373330" cy="468219"/>
            </a:xfrm>
            <a:prstGeom prst="bentConnector3">
              <a:avLst>
                <a:gd name="adj1" fmla="val 283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850612" y="1106352"/>
              <a:ext cx="187248" cy="18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11" idx="1"/>
            </p:cNvCxnSpPr>
            <p:nvPr/>
          </p:nvCxnSpPr>
          <p:spPr>
            <a:xfrm flipH="1">
              <a:off x="6004211" y="4914901"/>
              <a:ext cx="9014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88566" y="473023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Q2</a:t>
              </a:r>
              <a:endParaRPr lang="ko-KR" altLang="en-US" dirty="0"/>
            </a:p>
          </p:txBody>
        </p:sp>
        <p:cxnSp>
          <p:nvCxnSpPr>
            <p:cNvPr id="34" name="꺾인 연결선 33"/>
            <p:cNvCxnSpPr/>
            <p:nvPr/>
          </p:nvCxnSpPr>
          <p:spPr>
            <a:xfrm flipV="1">
              <a:off x="6419849" y="3703027"/>
              <a:ext cx="3571876" cy="1211874"/>
            </a:xfrm>
            <a:prstGeom prst="bentConnector3">
              <a:avLst>
                <a:gd name="adj1" fmla="val 1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/>
            <p:nvPr/>
          </p:nvCxnSpPr>
          <p:spPr>
            <a:xfrm rot="10800000" flipV="1">
              <a:off x="8677275" y="3693865"/>
              <a:ext cx="1314450" cy="1221036"/>
            </a:xfrm>
            <a:prstGeom prst="bentConnector3">
              <a:avLst>
                <a:gd name="adj1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8478875" y="4821277"/>
              <a:ext cx="187248" cy="18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10800000">
              <a:off x="5037860" y="4105276"/>
              <a:ext cx="1313109" cy="686414"/>
              <a:chOff x="6834128" y="2467535"/>
              <a:chExt cx="3562801" cy="1862417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8283388" y="2474258"/>
                <a:ext cx="664283" cy="1855694"/>
              </a:xfrm>
              <a:prstGeom prst="arc">
                <a:avLst>
                  <a:gd name="adj1" fmla="val 16200000"/>
                  <a:gd name="adj2" fmla="val 53289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6834128" y="2467535"/>
                <a:ext cx="3562801" cy="1855694"/>
              </a:xfrm>
              <a:prstGeom prst="arc">
                <a:avLst>
                  <a:gd name="adj1" fmla="val 16200000"/>
                  <a:gd name="adj2" fmla="val 53289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7951246" y="2470720"/>
                <a:ext cx="664284" cy="1855694"/>
              </a:xfrm>
              <a:prstGeom prst="arc">
                <a:avLst>
                  <a:gd name="adj1" fmla="val 16200000"/>
                  <a:gd name="adj2" fmla="val 53289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4838700" y="4447244"/>
              <a:ext cx="199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 flipV="1">
              <a:off x="1295400" y="4914901"/>
              <a:ext cx="19812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78853" y="4730291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Q1</a:t>
              </a:r>
              <a:endParaRPr lang="ko-KR" altLang="en-US" dirty="0"/>
            </a:p>
          </p:txBody>
        </p:sp>
        <p:cxnSp>
          <p:nvCxnSpPr>
            <p:cNvPr id="49" name="꺾인 연결선 48"/>
            <p:cNvCxnSpPr/>
            <p:nvPr/>
          </p:nvCxnSpPr>
          <p:spPr>
            <a:xfrm flipV="1">
              <a:off x="2427091" y="3703027"/>
              <a:ext cx="3571876" cy="1211874"/>
            </a:xfrm>
            <a:prstGeom prst="bentConnector3">
              <a:avLst>
                <a:gd name="adj1" fmla="val 1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/>
            <p:nvPr/>
          </p:nvCxnSpPr>
          <p:spPr>
            <a:xfrm rot="5400000">
              <a:off x="5565398" y="3870814"/>
              <a:ext cx="601356" cy="265783"/>
            </a:xfrm>
            <a:prstGeom prst="bentConnector3">
              <a:avLst>
                <a:gd name="adj1" fmla="val 1006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5716283" y="4454413"/>
              <a:ext cx="187248" cy="187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>
              <a:stCxn id="54" idx="6"/>
            </p:cNvCxnSpPr>
            <p:nvPr/>
          </p:nvCxnSpPr>
          <p:spPr>
            <a:xfrm flipV="1">
              <a:off x="5903531" y="4545569"/>
              <a:ext cx="529815" cy="2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44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2016-03-18T06:14:01Z</dcterms:created>
  <dcterms:modified xsi:type="dcterms:W3CDTF">2016-05-31T09:37:12Z</dcterms:modified>
</cp:coreProperties>
</file>