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1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0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5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798D-AF35-4118-B400-53472DFD2C1D}" type="datetimeFigureOut">
              <a:rPr lang="ko-KR" altLang="en-US" smtClean="0"/>
              <a:t>2016-03-25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A755-E23C-44EA-AB94-2C83EE1C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029200" y="747346"/>
            <a:ext cx="1732084" cy="75613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04938" y="740694"/>
            <a:ext cx="580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~</a:t>
            </a:r>
            <a:endParaRPr lang="ko-KR" altLang="en-US" sz="4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08130" y="1641984"/>
            <a:ext cx="1826847" cy="756139"/>
            <a:chOff x="4981818" y="1740877"/>
            <a:chExt cx="1826847" cy="75613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029200" y="1740877"/>
              <a:ext cx="1732084" cy="7561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81818" y="1888113"/>
              <a:ext cx="1826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homework2</a:t>
              </a:r>
              <a:endParaRPr lang="ko-KR" altLang="en-US" sz="2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11554" y="2838781"/>
            <a:ext cx="1732084" cy="756139"/>
            <a:chOff x="5029200" y="1740877"/>
            <a:chExt cx="1732084" cy="75613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029200" y="1740877"/>
              <a:ext cx="1732084" cy="7561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4355" y="1888113"/>
              <a:ext cx="86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test1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066090" y="2838781"/>
            <a:ext cx="1732084" cy="756139"/>
            <a:chOff x="5029200" y="1740877"/>
            <a:chExt cx="1732084" cy="75613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029200" y="1740877"/>
              <a:ext cx="1732084" cy="7561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64355" y="1888113"/>
              <a:ext cx="86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test2</a:t>
              </a:r>
              <a:endParaRPr lang="ko-KR" altLang="en-US" sz="2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04088" y="4036629"/>
            <a:ext cx="1732084" cy="756139"/>
            <a:chOff x="5029200" y="1740877"/>
            <a:chExt cx="1732084" cy="756139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029200" y="1740877"/>
              <a:ext cx="1732084" cy="7561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64355" y="1888113"/>
              <a:ext cx="86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test4</a:t>
              </a:r>
              <a:endParaRPr lang="ko-KR" altLang="en-US" sz="24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210230" y="4036631"/>
            <a:ext cx="1732084" cy="756139"/>
            <a:chOff x="5029200" y="1740877"/>
            <a:chExt cx="1732084" cy="75613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029200" y="1740877"/>
              <a:ext cx="1732084" cy="75613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64355" y="1888113"/>
              <a:ext cx="861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test3</a:t>
              </a:r>
              <a:endParaRPr lang="ko-KR" altLang="en-US" sz="24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14550" y="2721836"/>
            <a:ext cx="1657350" cy="756139"/>
            <a:chOff x="2328862" y="1698014"/>
            <a:chExt cx="1657350" cy="756139"/>
          </a:xfrm>
        </p:grpSpPr>
        <p:sp>
          <p:nvSpPr>
            <p:cNvPr id="24" name="타원 23"/>
            <p:cNvSpPr/>
            <p:nvPr/>
          </p:nvSpPr>
          <p:spPr>
            <a:xfrm>
              <a:off x="2328862" y="1698014"/>
              <a:ext cx="1657350" cy="756139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43225" y="1845250"/>
              <a:ext cx="4429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/>
                <a:t>c</a:t>
              </a:r>
              <a:endParaRPr lang="ko-KR" altLang="en-US" sz="25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629275" y="5386215"/>
            <a:ext cx="1657350" cy="756139"/>
            <a:chOff x="2328862" y="1698014"/>
            <a:chExt cx="1657350" cy="756139"/>
          </a:xfrm>
        </p:grpSpPr>
        <p:sp>
          <p:nvSpPr>
            <p:cNvPr id="29" name="타원 28"/>
            <p:cNvSpPr/>
            <p:nvPr/>
          </p:nvSpPr>
          <p:spPr>
            <a:xfrm>
              <a:off x="2328862" y="1698014"/>
              <a:ext cx="1657350" cy="756139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3225" y="1845250"/>
              <a:ext cx="4429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a</a:t>
              </a:r>
              <a:endParaRPr lang="ko-KR" altLang="en-US" sz="25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101017" y="5324634"/>
            <a:ext cx="1657350" cy="756139"/>
            <a:chOff x="2328862" y="1698014"/>
            <a:chExt cx="1657350" cy="756139"/>
          </a:xfrm>
        </p:grpSpPr>
        <p:sp>
          <p:nvSpPr>
            <p:cNvPr id="32" name="타원 31"/>
            <p:cNvSpPr/>
            <p:nvPr/>
          </p:nvSpPr>
          <p:spPr>
            <a:xfrm>
              <a:off x="2328862" y="1698014"/>
              <a:ext cx="1657350" cy="756139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3225" y="1845250"/>
              <a:ext cx="4429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b</a:t>
              </a:r>
              <a:endParaRPr lang="ko-KR" altLang="en-US" sz="25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28473" y="4036627"/>
            <a:ext cx="1657350" cy="756139"/>
            <a:chOff x="2328862" y="1698014"/>
            <a:chExt cx="1657350" cy="756139"/>
          </a:xfrm>
        </p:grpSpPr>
        <p:sp>
          <p:nvSpPr>
            <p:cNvPr id="41" name="타원 40"/>
            <p:cNvSpPr/>
            <p:nvPr/>
          </p:nvSpPr>
          <p:spPr>
            <a:xfrm>
              <a:off x="2328862" y="1698014"/>
              <a:ext cx="1657350" cy="756139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3225" y="1845250"/>
              <a:ext cx="4429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d</a:t>
              </a:r>
              <a:endParaRPr lang="ko-KR" altLang="en-US" sz="25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36054" y="5386214"/>
            <a:ext cx="1657350" cy="756139"/>
            <a:chOff x="2328862" y="1698014"/>
            <a:chExt cx="1657350" cy="756139"/>
          </a:xfrm>
        </p:grpSpPr>
        <p:sp>
          <p:nvSpPr>
            <p:cNvPr id="44" name="타원 43"/>
            <p:cNvSpPr/>
            <p:nvPr/>
          </p:nvSpPr>
          <p:spPr>
            <a:xfrm>
              <a:off x="2328862" y="1698014"/>
              <a:ext cx="1657350" cy="756139"/>
            </a:xfrm>
            <a:prstGeom prst="ellipse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43225" y="1845250"/>
              <a:ext cx="44291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/>
                <a:t>e</a:t>
              </a:r>
              <a:endParaRPr lang="ko-KR" altLang="en-US" sz="2500" dirty="0"/>
            </a:p>
          </p:txBody>
        </p:sp>
      </p:grpSp>
      <p:cxnSp>
        <p:nvCxnSpPr>
          <p:cNvPr id="47" name="직선 연결선 46"/>
          <p:cNvCxnSpPr>
            <a:endCxn id="9" idx="2"/>
          </p:cNvCxnSpPr>
          <p:nvPr/>
        </p:nvCxnSpPr>
        <p:spPr>
          <a:xfrm flipV="1">
            <a:off x="2943225" y="2398123"/>
            <a:ext cx="2978329" cy="30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9" idx="0"/>
          </p:cNvCxnSpPr>
          <p:nvPr/>
        </p:nvCxnSpPr>
        <p:spPr>
          <a:xfrm>
            <a:off x="5895242" y="1510135"/>
            <a:ext cx="26312" cy="13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9" idx="2"/>
            <a:endCxn id="16" idx="0"/>
          </p:cNvCxnSpPr>
          <p:nvPr/>
        </p:nvCxnSpPr>
        <p:spPr>
          <a:xfrm>
            <a:off x="5921554" y="2398123"/>
            <a:ext cx="4010578" cy="4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3" idx="0"/>
            <a:endCxn id="9" idx="2"/>
          </p:cNvCxnSpPr>
          <p:nvPr/>
        </p:nvCxnSpPr>
        <p:spPr>
          <a:xfrm flipV="1">
            <a:off x="5377596" y="2398123"/>
            <a:ext cx="543958" cy="4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3" idx="2"/>
            <a:endCxn id="22" idx="0"/>
          </p:cNvCxnSpPr>
          <p:nvPr/>
        </p:nvCxnSpPr>
        <p:spPr>
          <a:xfrm flipH="1">
            <a:off x="5076272" y="3594920"/>
            <a:ext cx="301324" cy="44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3" idx="2"/>
            <a:endCxn id="19" idx="0"/>
          </p:cNvCxnSpPr>
          <p:nvPr/>
        </p:nvCxnSpPr>
        <p:spPr>
          <a:xfrm>
            <a:off x="5377596" y="3594920"/>
            <a:ext cx="2292534" cy="44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3" idx="2"/>
            <a:endCxn id="41" idx="0"/>
          </p:cNvCxnSpPr>
          <p:nvPr/>
        </p:nvCxnSpPr>
        <p:spPr>
          <a:xfrm flipH="1">
            <a:off x="2557148" y="3594920"/>
            <a:ext cx="2820448" cy="44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2" idx="2"/>
            <a:endCxn id="44" idx="0"/>
          </p:cNvCxnSpPr>
          <p:nvPr/>
        </p:nvCxnSpPr>
        <p:spPr>
          <a:xfrm flipH="1">
            <a:off x="3564729" y="4792770"/>
            <a:ext cx="1511543" cy="59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9" idx="2"/>
            <a:endCxn id="29" idx="0"/>
          </p:cNvCxnSpPr>
          <p:nvPr/>
        </p:nvCxnSpPr>
        <p:spPr>
          <a:xfrm flipH="1">
            <a:off x="6457950" y="4792768"/>
            <a:ext cx="1212180" cy="59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9" idx="2"/>
            <a:endCxn id="32" idx="0"/>
          </p:cNvCxnSpPr>
          <p:nvPr/>
        </p:nvCxnSpPr>
        <p:spPr>
          <a:xfrm>
            <a:off x="7670130" y="4792768"/>
            <a:ext cx="1259562" cy="53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04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2016-03-25T08:49:08Z</dcterms:created>
  <dcterms:modified xsi:type="dcterms:W3CDTF">2016-03-25T14:05:17Z</dcterms:modified>
</cp:coreProperties>
</file>