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5" r:id="rId4"/>
    <p:sldId id="260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8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784B-5FE8-4630-9F11-BEC0EEF83DD2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54AD-6003-4AAE-AD3B-C0EE420C34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784B-5FE8-4630-9F11-BEC0EEF83DD2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54AD-6003-4AAE-AD3B-C0EE420C34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784B-5FE8-4630-9F11-BEC0EEF83DD2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54AD-6003-4AAE-AD3B-C0EE420C34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784B-5FE8-4630-9F11-BEC0EEF83DD2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54AD-6003-4AAE-AD3B-C0EE420C34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54AD-6003-4AAE-AD3B-C0EE420C34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0B784B-5FE8-4630-9F11-BEC0EEF83DD2}" type="datetimeFigureOut">
              <a:rPr lang="ko-KR" altLang="en-US" smtClean="0"/>
              <a:t>2016-05-24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784B-5FE8-4630-9F11-BEC0EEF83DD2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54AD-6003-4AAE-AD3B-C0EE420C34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784B-5FE8-4630-9F11-BEC0EEF83DD2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54AD-6003-4AAE-AD3B-C0EE420C34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784B-5FE8-4630-9F11-BEC0EEF83DD2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54AD-6003-4AAE-AD3B-C0EE420C34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784B-5FE8-4630-9F11-BEC0EEF83DD2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54AD-6003-4AAE-AD3B-C0EE420C34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784B-5FE8-4630-9F11-BEC0EEF83DD2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54AD-6003-4AAE-AD3B-C0EE420C34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784B-5FE8-4630-9F11-BEC0EEF83DD2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54AD-6003-4AAE-AD3B-C0EE420C34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A0B784B-5FE8-4630-9F11-BEC0EEF83DD2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E6A54AD-6003-4AAE-AD3B-C0EE420C34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1844824"/>
            <a:ext cx="7643866" cy="1500198"/>
          </a:xfrm>
        </p:spPr>
        <p:txBody>
          <a:bodyPr>
            <a:noAutofit/>
          </a:bodyPr>
          <a:lstStyle/>
          <a:p>
            <a:r>
              <a:rPr lang="ko-KR" altLang="en-US" sz="6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프로그래밍 실습 </a:t>
            </a:r>
            <a:r>
              <a:rPr lang="en-US" altLang="ko-KR" sz="6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REPORT #2</a:t>
            </a:r>
            <a:endParaRPr lang="ko-KR" altLang="en-US" sz="6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5301208"/>
            <a:ext cx="7500990" cy="857256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 </a:t>
            </a:r>
            <a:r>
              <a:rPr lang="ko-KR" altLang="en-US" sz="4000" b="1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프로그래밍</a:t>
            </a:r>
            <a:endParaRPr lang="ko-KR" altLang="en-US" sz="4000" b="1" dirty="0">
              <a:solidFill>
                <a:srgbClr val="0070C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3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60648"/>
            <a:ext cx="7643866" cy="1500198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REPORT</a:t>
            </a:r>
            <a:r>
              <a:rPr lang="ko-KR" altLang="en-US" sz="4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제출 방법</a:t>
            </a:r>
            <a:endParaRPr lang="ko-KR" altLang="en-US" sz="4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1628800"/>
            <a:ext cx="7500990" cy="452966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제출기한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2016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년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06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월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10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일 금요일 낮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12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시까지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latin typeface="HY강B" panose="02030600000101010101" pitchFamily="18" charset="-127"/>
                <a:ea typeface="HY강B" panose="02030600000101010101" pitchFamily="18" charset="-127"/>
              </a:rPr>
              <a:t>레포트는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E-class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공지사항의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파일을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다운로드 받아 양식에 맞추어 작성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l">
              <a:buClr>
                <a:schemeClr val="accent2">
                  <a:lumMod val="75000"/>
                </a:schemeClr>
              </a:buClr>
            </a:pP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프로그램 작성 후 </a:t>
            </a:r>
            <a:r>
              <a:rPr lang="ko-KR" altLang="en-US" sz="2000" b="1" dirty="0" err="1">
                <a:solidFill>
                  <a:srgbClr val="00B05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레포트</a:t>
            </a:r>
            <a:r>
              <a:rPr lang="ko-KR" altLang="en-US" sz="2000" b="1" dirty="0">
                <a:solidFill>
                  <a:srgbClr val="00B05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양식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에 맞추어 </a:t>
            </a:r>
            <a:r>
              <a:rPr lang="ko-KR" altLang="en-US" sz="2000" b="1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소스 코드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를 </a:t>
            </a:r>
            <a:r>
              <a:rPr lang="ko-KR" altLang="en-US" sz="20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하고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컴파일 결과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를 </a:t>
            </a:r>
            <a:r>
              <a:rPr lang="ko-KR" altLang="en-US" sz="20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이미지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로 복사하여 제출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B05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문제</a:t>
            </a:r>
            <a:r>
              <a:rPr lang="en-US" altLang="ko-KR" sz="2000" b="1" dirty="0" smtClean="0">
                <a:solidFill>
                  <a:srgbClr val="00B05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의 </a:t>
            </a:r>
            <a:r>
              <a:rPr lang="ko-KR" altLang="en-US" sz="2000" b="1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예시는 전부 지우고 문제에 맞추어 새로 기재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할 것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E-class </a:t>
            </a:r>
            <a:r>
              <a:rPr lang="ko-KR" altLang="en-US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과제방에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업로드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4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52" y="4149080"/>
            <a:ext cx="3944786" cy="12961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354" y="4149080"/>
            <a:ext cx="4291118" cy="129614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56996" y="5521364"/>
            <a:ext cx="1360325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&lt;</a:t>
            </a:r>
            <a:r>
              <a:rPr lang="ko-KR" altLang="en-US" sz="10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공동 순위 표현</a:t>
            </a:r>
            <a:r>
              <a:rPr lang="en-US" altLang="ko-KR" sz="10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&gt;</a:t>
            </a:r>
            <a:endParaRPr lang="ko-KR" altLang="en-US" sz="10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89444" y="5521364"/>
            <a:ext cx="1710918" cy="15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&lt;</a:t>
            </a:r>
            <a:r>
              <a:rPr lang="ko-KR" altLang="en-US" sz="10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없는 점수일 경우 표현</a:t>
            </a:r>
            <a:r>
              <a:rPr lang="en-US" altLang="ko-KR" sz="10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&gt;</a:t>
            </a:r>
            <a:endParaRPr lang="ko-KR" altLang="en-US" sz="10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1560" y="260648"/>
            <a:ext cx="7890100" cy="64807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0" kern="1200" spc="10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문제 </a:t>
            </a:r>
            <a:r>
              <a:rPr lang="en-US" altLang="ko-KR" sz="3000" b="1" dirty="0">
                <a:latin typeface="HY강B" panose="02030600000101010101" pitchFamily="18" charset="-127"/>
                <a:ea typeface="HY강B" panose="02030600000101010101" pitchFamily="18" charset="-127"/>
              </a:rPr>
              <a:t>1</a:t>
            </a:r>
            <a:r>
              <a:rPr lang="en-US" altLang="ko-KR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순위 계산 프로그램</a:t>
            </a:r>
            <a:endParaRPr lang="ko-KR" altLang="en-US" sz="3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785786" y="908720"/>
            <a:ext cx="7500990" cy="5249744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indent="0" algn="ctr" rtl="0" eaLnBrk="1" latinLnBrk="1" hangingPunct="1">
              <a:spcBef>
                <a:spcPct val="20000"/>
              </a:spcBef>
              <a:buFont typeface="Arial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kumimoji="0"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학생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10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명의 성적이 저장된 배열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score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에 대해 임의의 학생 점수가 입력되면 순위를 출력하는 프로그램을 작성하세요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algn="l">
              <a:buClr>
                <a:schemeClr val="accent2">
                  <a:lumMod val="75000"/>
                </a:schemeClr>
              </a:buClr>
            </a:pPr>
            <a:endParaRPr lang="en-US" altLang="ko-KR" sz="1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score = {10, 8, 7, 9, 6, 10, 9, 8, 7, 8};</a:t>
            </a:r>
            <a:endParaRPr lang="pt-BR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l">
              <a:buClr>
                <a:schemeClr val="accent2">
                  <a:lumMod val="75000"/>
                </a:schemeClr>
              </a:buClr>
            </a:pPr>
            <a:endParaRPr lang="pt-BR" altLang="ko-KR" sz="1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프로그램 작성 조건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:</a:t>
            </a:r>
          </a:p>
          <a:p>
            <a:pPr marL="800100" lvl="1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dirty="0">
                <a:latin typeface="HY강B" panose="02030600000101010101" pitchFamily="18" charset="-127"/>
                <a:ea typeface="HY강B" panose="02030600000101010101" pitchFamily="18" charset="-127"/>
              </a:rPr>
              <a:t>순위를 구하는 </a:t>
            </a:r>
            <a:r>
              <a:rPr lang="en-US" altLang="ko-KR" sz="1500" dirty="0">
                <a:latin typeface="HY강B" panose="02030600000101010101" pitchFamily="18" charset="-127"/>
                <a:ea typeface="HY강B" panose="02030600000101010101" pitchFamily="18" charset="-127"/>
              </a:rPr>
              <a:t>rank </a:t>
            </a:r>
            <a:r>
              <a:rPr lang="ko-KR" altLang="en-US" sz="1500" dirty="0">
                <a:latin typeface="HY강B" panose="02030600000101010101" pitchFamily="18" charset="-127"/>
                <a:ea typeface="HY강B" panose="02030600000101010101" pitchFamily="18" charset="-127"/>
              </a:rPr>
              <a:t>함수 정의</a:t>
            </a:r>
            <a:endParaRPr lang="en-US" altLang="ko-KR" sz="15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800100" lvl="1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dirty="0">
                <a:latin typeface="HY강B" panose="02030600000101010101" pitchFamily="18" charset="-127"/>
                <a:ea typeface="HY강B" panose="02030600000101010101" pitchFamily="18" charset="-127"/>
              </a:rPr>
              <a:t>공동 순위일 경우 공동 순위 표현</a:t>
            </a:r>
            <a:r>
              <a:rPr lang="en-US" altLang="ko-KR" sz="1500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500" dirty="0">
                <a:latin typeface="HY강B" panose="02030600000101010101" pitchFamily="18" charset="-127"/>
                <a:ea typeface="HY강B" panose="02030600000101010101" pitchFamily="18" charset="-127"/>
              </a:rPr>
              <a:t>배열 </a:t>
            </a:r>
            <a:r>
              <a:rPr lang="en-US" altLang="ko-KR" sz="1500" dirty="0">
                <a:latin typeface="HY강B" panose="02030600000101010101" pitchFamily="18" charset="-127"/>
                <a:ea typeface="HY강B" panose="02030600000101010101" pitchFamily="18" charset="-127"/>
              </a:rPr>
              <a:t>score</a:t>
            </a:r>
            <a:r>
              <a:rPr lang="ko-KR" altLang="en-US" sz="1500" dirty="0">
                <a:latin typeface="HY강B" panose="02030600000101010101" pitchFamily="18" charset="-127"/>
                <a:ea typeface="HY강B" panose="02030600000101010101" pitchFamily="18" charset="-127"/>
              </a:rPr>
              <a:t>에 없는 점수일 경우 없음 표현</a:t>
            </a:r>
            <a:endParaRPr lang="en-US" altLang="ko-KR" sz="15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8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8901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문제 </a:t>
            </a:r>
            <a:r>
              <a:rPr lang="en-US" altLang="ko-KR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직원 정보 검색 프로그램</a:t>
            </a:r>
            <a:endParaRPr lang="ko-KR" altLang="en-US" sz="3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908720"/>
            <a:ext cx="7500990" cy="524974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직원의 정보를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5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명 입력하고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연봉이 평균 이상인 직원의 정보를 출력하세요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algn="l">
              <a:buClr>
                <a:schemeClr val="accent2">
                  <a:lumMod val="75000"/>
                </a:schemeClr>
              </a:buClr>
            </a:pPr>
            <a:endParaRPr lang="en-US" altLang="ko-KR" sz="1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프로그램 작성 조건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</a:p>
          <a:p>
            <a:pPr marL="800100" lvl="1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직원의 정보 입력</a:t>
            </a:r>
            <a:r>
              <a:rPr lang="en-US" altLang="ko-KR" sz="1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1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이름</a:t>
            </a:r>
            <a:r>
              <a:rPr lang="en-US" altLang="ko-KR" sz="1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ID, </a:t>
            </a:r>
            <a:r>
              <a:rPr lang="ko-KR" altLang="en-US" sz="1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연봉</a:t>
            </a:r>
            <a:endParaRPr lang="en-US" altLang="ko-KR" sz="15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800100" lvl="1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직원의 정보 출력</a:t>
            </a:r>
            <a:r>
              <a:rPr lang="en-US" altLang="ko-KR" sz="1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ID, </a:t>
            </a:r>
            <a:r>
              <a:rPr lang="ko-KR" altLang="en-US" sz="1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연봉</a:t>
            </a:r>
            <a:endParaRPr lang="en-US" altLang="ko-KR" sz="15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800100" lvl="1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구조체 사용</a:t>
            </a:r>
            <a:endParaRPr lang="en-US" altLang="ko-KR" sz="15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212976"/>
            <a:ext cx="4176464" cy="326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8901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문제 </a:t>
            </a:r>
            <a:r>
              <a:rPr lang="en-US" altLang="ko-KR" sz="3000" b="1" dirty="0"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en-US" altLang="ko-KR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백분율 변환 프로그램</a:t>
            </a:r>
            <a:endParaRPr lang="ko-KR" altLang="en-US" sz="3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908720"/>
            <a:ext cx="7500990" cy="524974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다음 배열 값을 입력해서 백분율로 변환하는 프로그램을 작성하세요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algn="l">
              <a:buClr>
                <a:schemeClr val="accent2">
                  <a:lumMod val="75000"/>
                </a:schemeClr>
              </a:buClr>
            </a:pPr>
            <a:endParaRPr lang="en-US" altLang="ko-KR" sz="1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latin typeface="HY강B" panose="02030600000101010101" pitchFamily="18" charset="-127"/>
                <a:ea typeface="HY강B" panose="02030600000101010101" pitchFamily="18" charset="-127"/>
              </a:rPr>
              <a:t>arr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[4] = {273,199,401,127};</a:t>
            </a:r>
          </a:p>
          <a:p>
            <a:pPr algn="l">
              <a:buClr>
                <a:schemeClr val="accent2">
                  <a:lumMod val="75000"/>
                </a:schemeClr>
              </a:buClr>
            </a:pPr>
            <a:endParaRPr lang="en-US" altLang="ko-KR" sz="1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프로그램 작성 조건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:</a:t>
            </a:r>
          </a:p>
          <a:p>
            <a:pPr marL="800100" lvl="1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dirty="0">
                <a:latin typeface="HY강B" panose="02030600000101010101" pitchFamily="18" charset="-127"/>
                <a:ea typeface="HY강B" panose="02030600000101010101" pitchFamily="18" charset="-127"/>
              </a:rPr>
              <a:t>주어진 </a:t>
            </a:r>
            <a:r>
              <a:rPr lang="ko-KR" altLang="en-US" sz="1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배열 </a:t>
            </a:r>
            <a:r>
              <a:rPr lang="ko-KR" altLang="en-US" sz="1500" dirty="0">
                <a:latin typeface="HY강B" panose="02030600000101010101" pitchFamily="18" charset="-127"/>
                <a:ea typeface="HY강B" panose="02030600000101010101" pitchFamily="18" charset="-127"/>
              </a:rPr>
              <a:t>이외에는 </a:t>
            </a:r>
            <a:r>
              <a:rPr lang="ko-KR" altLang="en-US" sz="1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반드시 전부 </a:t>
            </a:r>
            <a:r>
              <a:rPr lang="ko-KR" altLang="en-US" sz="1500" dirty="0">
                <a:latin typeface="HY강B" panose="02030600000101010101" pitchFamily="18" charset="-127"/>
                <a:ea typeface="HY강B" panose="02030600000101010101" pitchFamily="18" charset="-127"/>
              </a:rPr>
              <a:t>포인터로 전달받아 처리할 것</a:t>
            </a:r>
            <a:endParaRPr lang="en-US" altLang="ko-KR" sz="15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800100" lvl="1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500" dirty="0">
                <a:latin typeface="HY강B" panose="02030600000101010101" pitchFamily="18" charset="-127"/>
                <a:ea typeface="HY강B" panose="02030600000101010101" pitchFamily="18" charset="-127"/>
              </a:rPr>
              <a:t>Example)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013" y="3024004"/>
            <a:ext cx="2886075" cy="1019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953" y="4492996"/>
            <a:ext cx="5904656" cy="181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5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8901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문제 </a:t>
            </a:r>
            <a:r>
              <a:rPr lang="en-US" altLang="ko-KR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4. </a:t>
            </a:r>
            <a:r>
              <a:rPr lang="ko-KR" altLang="en-US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포인터 연산 프로그램</a:t>
            </a:r>
            <a:endParaRPr lang="ko-KR" altLang="en-US" sz="3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908720"/>
            <a:ext cx="7500990" cy="524974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다음 배열의 원소 값들을 포인터 연산을 통해서 출력하세요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배열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=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13.2,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15.9,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4.5,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7.7,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15.8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};</a:t>
            </a:r>
            <a:endParaRPr lang="pt-BR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l">
              <a:buClr>
                <a:schemeClr val="accent2">
                  <a:lumMod val="75000"/>
                </a:schemeClr>
              </a:buClr>
            </a:pP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프로그램 작성 조건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</a:p>
          <a:p>
            <a:pPr marL="800100" lvl="1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포인터 사용</a:t>
            </a:r>
            <a:endParaRPr lang="en-US" altLang="ko-KR" sz="15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800100" lvl="1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배열의 원소 수는 배열의 크기와 배열 원소의 크기를 이용하여 구할 것</a:t>
            </a:r>
            <a:r>
              <a:rPr lang="en-US" altLang="ko-KR" sz="1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sz="15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sizeof</a:t>
            </a:r>
            <a:r>
              <a:rPr lang="en-US" altLang="ko-KR" sz="1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501008"/>
            <a:ext cx="530761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8901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문제 </a:t>
            </a:r>
            <a:r>
              <a:rPr lang="en-US" altLang="ko-KR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5. </a:t>
            </a:r>
            <a:r>
              <a:rPr lang="ko-KR" altLang="en-US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행렬 덧셈 프로그램</a:t>
            </a:r>
            <a:endParaRPr lang="ko-KR" altLang="en-US" sz="3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908720"/>
            <a:ext cx="7500990" cy="524974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행렬의 각 원소 값을 입력하고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덧셈을 통한 결과 값을 출력하세요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algn="l">
              <a:buClr>
                <a:schemeClr val="accent2">
                  <a:lumMod val="75000"/>
                </a:schemeClr>
              </a:buClr>
            </a:pP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프로그램 작성 조건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</a:p>
          <a:p>
            <a:pPr marL="800100" lvl="1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행렬의 크기는 </a:t>
            </a:r>
            <a:r>
              <a:rPr lang="en-US" altLang="ko-KR" sz="1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 x 3</a:t>
            </a:r>
            <a:r>
              <a:rPr lang="ko-KR" altLang="en-US" sz="1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이며</a:t>
            </a:r>
            <a:r>
              <a:rPr lang="en-US" altLang="ko-KR" sz="1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각 원소 값을 차례차례 입력하도록 할 것</a:t>
            </a:r>
            <a:endParaRPr lang="en-US" altLang="ko-KR" sz="15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800100" lvl="1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반드시 하단의 출력 결과와 같이 </a:t>
            </a:r>
            <a:r>
              <a:rPr lang="en-US" altLang="ko-KR" sz="1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[ ] </a:t>
            </a:r>
            <a:r>
              <a:rPr lang="ko-KR" altLang="en-US" sz="1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괄호가 나오도록 할 것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886075"/>
            <a:ext cx="31718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797</TotalTime>
  <Words>315</Words>
  <Application>Microsoft Office PowerPoint</Application>
  <PresentationFormat>화면 슬라이드 쇼(4:3)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HY강B</vt:lpstr>
      <vt:lpstr>HY견명조</vt:lpstr>
      <vt:lpstr>Arial</vt:lpstr>
      <vt:lpstr>Georgia</vt:lpstr>
      <vt:lpstr>Wingdings</vt:lpstr>
      <vt:lpstr>고구려 벽화</vt:lpstr>
      <vt:lpstr>프로그래밍 실습 REPORT #2</vt:lpstr>
      <vt:lpstr>REPORT 제출 방법</vt:lpstr>
      <vt:lpstr>PowerPoint 프레젠테이션</vt:lpstr>
      <vt:lpstr>문제 2. 직원 정보 검색 프로그램</vt:lpstr>
      <vt:lpstr>문제 3. 백분율 변환 프로그램</vt:lpstr>
      <vt:lpstr>문제 4. 포인터 연산 프로그램</vt:lpstr>
      <vt:lpstr>문제 5. 행렬 덧셈 프로그램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실습 REPORT</dc:title>
  <dc:creator>forkmk</dc:creator>
  <cp:lastModifiedBy>MinKu Kwon</cp:lastModifiedBy>
  <cp:revision>34</cp:revision>
  <dcterms:created xsi:type="dcterms:W3CDTF">2016-03-22T15:50:00Z</dcterms:created>
  <dcterms:modified xsi:type="dcterms:W3CDTF">2016-05-24T08:29:55Z</dcterms:modified>
</cp:coreProperties>
</file>