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2016-04-08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784B-5FE8-4630-9F11-BEC0EEF83DD2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A0B784B-5FE8-4630-9F11-BEC0EEF83DD2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E6A54AD-6003-4AAE-AD3B-C0EE420C34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844824"/>
            <a:ext cx="7643866" cy="1500198"/>
          </a:xfrm>
        </p:spPr>
        <p:txBody>
          <a:bodyPr>
            <a:noAutofit/>
          </a:bodyPr>
          <a:lstStyle/>
          <a:p>
            <a:r>
              <a:rPr lang="ko-KR" altLang="en-US" sz="6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프로그래밍 실습 </a:t>
            </a:r>
            <a:r>
              <a:rPr lang="en-US" altLang="ko-KR" sz="6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REPORT</a:t>
            </a:r>
            <a:endParaRPr lang="ko-KR" altLang="en-US" sz="6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5301208"/>
            <a:ext cx="7500990" cy="857256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 </a:t>
            </a:r>
            <a:r>
              <a:rPr lang="ko-KR" altLang="en-US" sz="4000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프로그래밍</a:t>
            </a:r>
            <a:endParaRPr lang="ko-KR" altLang="en-US" sz="4000" b="1" dirty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3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60648"/>
            <a:ext cx="7643866" cy="1500198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REPORT</a:t>
            </a:r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제출 방법</a:t>
            </a:r>
            <a:endParaRPr lang="ko-KR" altLang="en-US" sz="4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1628800"/>
            <a:ext cx="7500990" cy="452966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제출기한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4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월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22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 금요일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23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50</a:t>
            </a:r>
            <a:r>
              <a:rPr lang="ko-KR" altLang="en-US" sz="2000" smtClean="0">
                <a:latin typeface="HY강B" panose="02030600000101010101" pitchFamily="18" charset="-127"/>
                <a:ea typeface="HY강B" panose="02030600000101010101" pitchFamily="18" charset="-127"/>
              </a:rPr>
              <a:t>분까지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레포트는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E-class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공지사항의 파일을 다운로드 받아 양식에 맞추어 작성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l">
              <a:buClr>
                <a:schemeClr val="accent2">
                  <a:lumMod val="75000"/>
                </a:schemeClr>
              </a:buClr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작성 후 </a:t>
            </a:r>
            <a:r>
              <a:rPr lang="ko-KR" altLang="en-US" sz="2000" b="1" dirty="0" err="1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레포트</a:t>
            </a:r>
            <a:r>
              <a:rPr lang="ko-KR" altLang="en-US" sz="2000" b="1" dirty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양식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에 맞추어 </a:t>
            </a:r>
            <a:r>
              <a:rPr lang="ko-KR" altLang="en-US" sz="2000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소스 코드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</a:t>
            </a:r>
            <a:r>
              <a:rPr lang="ko-KR" altLang="en-US" sz="20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하고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컴파일 결과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</a:t>
            </a:r>
            <a:r>
              <a:rPr lang="ko-KR" altLang="en-US" sz="20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이미지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복사하여 제출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문제</a:t>
            </a:r>
            <a:r>
              <a:rPr lang="en-US" altLang="ko-KR" sz="2000" b="1" dirty="0" smtClean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ko-KR" altLang="en-US" sz="2000" b="1" dirty="0" smtClean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예시는 전부 지우고 문제에 맞추어 새로 기재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할 것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E-class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과제방에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업로드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4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60648"/>
            <a:ext cx="7643866" cy="1500198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 </a:t>
            </a:r>
            <a:r>
              <a:rPr lang="en-US" altLang="ko-KR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수식 계산 프로그램</a:t>
            </a:r>
            <a:endParaRPr lang="ko-KR" altLang="en-US" sz="4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1628800"/>
            <a:ext cx="7500990" cy="452966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아래의 수식을 계산하는 프로그램을 작성하세요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수식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pt-BR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∑</a:t>
            </a:r>
            <a:r>
              <a:rPr lang="pt-B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i²= 1²+ 2²+ 3²+ …​ +</a:t>
            </a:r>
            <a:r>
              <a:rPr lang="pt-BR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n² (</a:t>
            </a:r>
            <a:r>
              <a:rPr lang="pt-B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i=1, n</a:t>
            </a:r>
            <a:r>
              <a:rPr lang="pt-BR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pt-BR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작성 조건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반복문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사용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3861048"/>
            <a:ext cx="5146293" cy="161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4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60648"/>
            <a:ext cx="7643866" cy="1500198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 </a:t>
            </a:r>
            <a:r>
              <a:rPr lang="en-US" altLang="ko-KR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덧셈 계산 프로그램</a:t>
            </a:r>
            <a:endParaRPr lang="ko-KR" altLang="en-US" sz="4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1628800"/>
            <a:ext cx="7500990" cy="452966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아래의 수식을 계산하는 프로그램을 작성하세요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SUM = X + Y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작성 조건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X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와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Y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값을 동일하게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1,234,567,890,123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으로 했을 때 결과값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(SUM)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 제대로 나오는지 수행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61048"/>
            <a:ext cx="5181553" cy="19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2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60648"/>
            <a:ext cx="7643866" cy="1500198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 </a:t>
            </a:r>
            <a:r>
              <a:rPr lang="en-US" altLang="ko-KR" sz="4000" b="1" dirty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en-US" altLang="ko-KR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특정 숫자 검색 프로그램</a:t>
            </a:r>
            <a:endParaRPr lang="ko-KR" altLang="en-US" sz="4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1628800"/>
            <a:ext cx="7500990" cy="452966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100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부터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999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까지의 정수 중에서 아래 조건에 맞는 숫자를 찾아 모두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출력하세요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조건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100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자리 수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&lt; 10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자리 수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&lt; 1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자리 수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작성 조건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숫자는 한 줄에 최대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개까지 출력할 것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61048"/>
            <a:ext cx="5181553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6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60648"/>
            <a:ext cx="7643866" cy="1500198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 </a:t>
            </a:r>
            <a:r>
              <a:rPr lang="en-US" altLang="ko-KR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구구단 프로그램</a:t>
            </a:r>
            <a:endParaRPr lang="ko-KR" altLang="en-US" sz="4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1628800"/>
            <a:ext cx="7500990" cy="452966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for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문과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printf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문을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각각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개씩 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l">
              <a:buClr>
                <a:schemeClr val="accent2">
                  <a:lumMod val="75000"/>
                </a:schemeClr>
              </a:buClr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사용하여 오른쪽 화면과 같이 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l">
              <a:buClr>
                <a:schemeClr val="accent2">
                  <a:lumMod val="75000"/>
                </a:schemeClr>
              </a:buClr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출력되는 구구단을 작성하세요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l">
              <a:buClr>
                <a:schemeClr val="accent2">
                  <a:lumMod val="75000"/>
                </a:schemeClr>
              </a:buClr>
            </a:pP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작성 조건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</a:p>
          <a:p>
            <a:pPr algn="l">
              <a:buClr>
                <a:schemeClr val="accent2">
                  <a:lumMod val="75000"/>
                </a:schemeClr>
              </a:buClr>
            </a:pP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-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printf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문에서 숫자를 출력할 때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</a:p>
          <a:p>
            <a:pPr algn="l">
              <a:buClr>
                <a:schemeClr val="accent2">
                  <a:lumMod val="75000"/>
                </a:schemeClr>
              </a:buClr>
            </a:pP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%2d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사용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1639130"/>
            <a:ext cx="3240361" cy="459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2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60648"/>
            <a:ext cx="7643866" cy="1500198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 </a:t>
            </a:r>
            <a:r>
              <a:rPr lang="en-US" altLang="ko-KR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정수 판단 프로그램</a:t>
            </a:r>
            <a:endParaRPr lang="ko-KR" altLang="en-US" sz="4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1628800"/>
            <a:ext cx="7500990" cy="452966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숫자를 입력하고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 숫자가 정수인지 아닌지를 출력하세요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만약 정수가 아니라면 따로 소수점 부분까지 출력해주세요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정수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양의 정수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0,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음의 정수를 포함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작성 조건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소수점 두 번째 자리까지 입력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음수도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			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표현 가능해야 하여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형식지정자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%g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사용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			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하지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말것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98688"/>
            <a:ext cx="3571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98689"/>
            <a:ext cx="34861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2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604</TotalTime>
  <Words>264</Words>
  <Application>Microsoft Office PowerPoint</Application>
  <PresentationFormat>화면 슬라이드 쇼(4:3)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고구려 벽화</vt:lpstr>
      <vt:lpstr>프로그래밍 실습 REPORT</vt:lpstr>
      <vt:lpstr>REPORT 제출 방법</vt:lpstr>
      <vt:lpstr>문제 1. 수식 계산 프로그램</vt:lpstr>
      <vt:lpstr>문제 2. 덧셈 계산 프로그램</vt:lpstr>
      <vt:lpstr>문제 3. 특정 숫자 검색 프로그램</vt:lpstr>
      <vt:lpstr>문제 4. 구구단 프로그램</vt:lpstr>
      <vt:lpstr>문제 5. 정수 판단 프로그램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 REPORT</dc:title>
  <dc:creator>forkmk</dc:creator>
  <cp:lastModifiedBy>forkmk</cp:lastModifiedBy>
  <cp:revision>21</cp:revision>
  <dcterms:created xsi:type="dcterms:W3CDTF">2016-03-22T15:50:00Z</dcterms:created>
  <dcterms:modified xsi:type="dcterms:W3CDTF">2016-04-08T04:28:25Z</dcterms:modified>
</cp:coreProperties>
</file>