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6DE7-41DF-48FE-87D8-901BD33EB3A3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6652-5ADF-431F-BEFD-CD5D0FF77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98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6DE7-41DF-48FE-87D8-901BD33EB3A3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6652-5ADF-431F-BEFD-CD5D0FF77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90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6DE7-41DF-48FE-87D8-901BD33EB3A3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6652-5ADF-431F-BEFD-CD5D0FF77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72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6DE7-41DF-48FE-87D8-901BD33EB3A3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6652-5ADF-431F-BEFD-CD5D0FF77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2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6DE7-41DF-48FE-87D8-901BD33EB3A3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6652-5ADF-431F-BEFD-CD5D0FF77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33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6DE7-41DF-48FE-87D8-901BD33EB3A3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6652-5ADF-431F-BEFD-CD5D0FF77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81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6DE7-41DF-48FE-87D8-901BD33EB3A3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6652-5ADF-431F-BEFD-CD5D0FF77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70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6DE7-41DF-48FE-87D8-901BD33EB3A3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6652-5ADF-431F-BEFD-CD5D0FF77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63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6DE7-41DF-48FE-87D8-901BD33EB3A3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6652-5ADF-431F-BEFD-CD5D0FF77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91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6DE7-41DF-48FE-87D8-901BD33EB3A3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6652-5ADF-431F-BEFD-CD5D0FF77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9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6DE7-41DF-48FE-87D8-901BD33EB3A3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6652-5ADF-431F-BEFD-CD5D0FF77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02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F6DE7-41DF-48FE-87D8-901BD33EB3A3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66652-5ADF-431F-BEFD-CD5D0FF77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16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1814514" y="1306514"/>
            <a:ext cx="8650287" cy="333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latinLnBrk="0"/>
            <a:endParaRPr lang="ko-KR" alt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438400" y="381000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sz="3600"/>
              <a:t>수학 라이브러리 함수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1524000" y="-822841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latinLnBrk="0"/>
            <a:endParaRPr lang="ko-KR" altLang="en-US"/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524001" y="73115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/>
            <a:endParaRPr lang="ko-KR" altLang="en-US"/>
          </a:p>
        </p:txBody>
      </p:sp>
      <p:sp>
        <p:nvSpPr>
          <p:cNvPr id="76806" name="AutoShape 6" descr="PIC13C"/>
          <p:cNvSpPr>
            <a:spLocks noChangeAspect="1" noChangeArrowheads="1"/>
          </p:cNvSpPr>
          <p:nvPr/>
        </p:nvSpPr>
        <p:spPr bwMode="auto">
          <a:xfrm>
            <a:off x="3498850" y="129381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latinLnBrk="0"/>
            <a:endParaRPr lang="ko-KR" altLang="en-US"/>
          </a:p>
        </p:txBody>
      </p:sp>
      <p:sp>
        <p:nvSpPr>
          <p:cNvPr id="76807" name="AutoShape 7" descr="PIC13D"/>
          <p:cNvSpPr>
            <a:spLocks noChangeAspect="1" noChangeArrowheads="1"/>
          </p:cNvSpPr>
          <p:nvPr/>
        </p:nvSpPr>
        <p:spPr bwMode="auto">
          <a:xfrm>
            <a:off x="3498850" y="19780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latinLnBrk="0"/>
            <a:endParaRPr lang="ko-KR" altLang="en-US"/>
          </a:p>
        </p:txBody>
      </p:sp>
      <p:sp>
        <p:nvSpPr>
          <p:cNvPr id="76808" name="AutoShape 8" descr="PIC13E"/>
          <p:cNvSpPr>
            <a:spLocks noChangeAspect="1" noChangeArrowheads="1"/>
          </p:cNvSpPr>
          <p:nvPr/>
        </p:nvSpPr>
        <p:spPr bwMode="auto">
          <a:xfrm>
            <a:off x="3498850" y="26622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latinLnBrk="0"/>
            <a:endParaRPr lang="ko-KR" altLang="en-US"/>
          </a:p>
        </p:txBody>
      </p:sp>
      <p:sp>
        <p:nvSpPr>
          <p:cNvPr id="76809" name="AutoShape 9" descr="PIC13F"/>
          <p:cNvSpPr>
            <a:spLocks noChangeAspect="1" noChangeArrowheads="1"/>
          </p:cNvSpPr>
          <p:nvPr/>
        </p:nvSpPr>
        <p:spPr bwMode="auto">
          <a:xfrm>
            <a:off x="3201988" y="423386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latinLnBrk="0"/>
            <a:endParaRPr lang="ko-KR" altLang="en-US"/>
          </a:p>
        </p:txBody>
      </p:sp>
      <p:sp>
        <p:nvSpPr>
          <p:cNvPr id="76810" name="AutoShape 10" descr="PIC140"/>
          <p:cNvSpPr>
            <a:spLocks noChangeAspect="1" noChangeArrowheads="1"/>
          </p:cNvSpPr>
          <p:nvPr/>
        </p:nvSpPr>
        <p:spPr bwMode="auto">
          <a:xfrm>
            <a:off x="3201988" y="46291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latinLnBrk="0"/>
            <a:endParaRPr lang="ko-KR" altLang="en-US"/>
          </a:p>
        </p:txBody>
      </p:sp>
      <p:sp>
        <p:nvSpPr>
          <p:cNvPr id="76811" name="AutoShape 11" descr="PIC141"/>
          <p:cNvSpPr>
            <a:spLocks noChangeAspect="1" noChangeArrowheads="1"/>
          </p:cNvSpPr>
          <p:nvPr/>
        </p:nvSpPr>
        <p:spPr bwMode="auto">
          <a:xfrm>
            <a:off x="3201988" y="50244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latinLnBrk="0"/>
            <a:endParaRPr lang="ko-KR" altLang="en-US"/>
          </a:p>
        </p:txBody>
      </p:sp>
      <p:sp>
        <p:nvSpPr>
          <p:cNvPr id="76812" name="AutoShape 12" descr="PIC142"/>
          <p:cNvSpPr>
            <a:spLocks noChangeAspect="1" noChangeArrowheads="1"/>
          </p:cNvSpPr>
          <p:nvPr/>
        </p:nvSpPr>
        <p:spPr bwMode="auto">
          <a:xfrm>
            <a:off x="3201988" y="668178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latinLnBrk="0"/>
            <a:endParaRPr lang="ko-KR" altLang="en-US"/>
          </a:p>
        </p:txBody>
      </p:sp>
      <p:sp>
        <p:nvSpPr>
          <p:cNvPr id="76813" name="AutoShape 13" descr="PIC143"/>
          <p:cNvSpPr>
            <a:spLocks noChangeAspect="1" noChangeArrowheads="1"/>
          </p:cNvSpPr>
          <p:nvPr/>
        </p:nvSpPr>
        <p:spPr bwMode="auto">
          <a:xfrm>
            <a:off x="3201988" y="71532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latinLnBrk="0"/>
            <a:endParaRPr lang="ko-KR" altLang="en-US"/>
          </a:p>
        </p:txBody>
      </p:sp>
      <p:pic>
        <p:nvPicPr>
          <p:cNvPr id="76814" name="Picture 1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1" y="1220788"/>
            <a:ext cx="8697913" cy="497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9075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굴림</vt:lpstr>
      <vt:lpstr>맑은 고딕</vt:lpstr>
      <vt:lpstr>Arial</vt:lpstr>
      <vt:lpstr>Office 테마</vt:lpstr>
      <vt:lpstr>수학 라이브러리 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수학 라이브러리 함수</dc:title>
  <dc:creator>user</dc:creator>
  <cp:lastModifiedBy>user</cp:lastModifiedBy>
  <cp:revision>2</cp:revision>
  <dcterms:created xsi:type="dcterms:W3CDTF">2016-06-13T06:09:21Z</dcterms:created>
  <dcterms:modified xsi:type="dcterms:W3CDTF">2016-06-13T06:52:43Z</dcterms:modified>
</cp:coreProperties>
</file>