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9FF"/>
    <a:srgbClr val="E25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제목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DA30-E5E1-4197-9B6E-A45C811D23E3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4E01F-37DC-4FA1-BC36-1435FCAFEA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DA30-E5E1-4197-9B6E-A45C811D23E3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E01F-37DC-4FA1-BC36-1435FCAFEA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DA30-E5E1-4197-9B6E-A45C811D23E3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E01F-37DC-4FA1-BC36-1435FCAFEA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25DA30-E5E1-4197-9B6E-A45C811D23E3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264E01F-37DC-4FA1-BC36-1435FCAFEA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DA30-E5E1-4197-9B6E-A45C811D23E3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E01F-37DC-4FA1-BC36-1435FCAFEA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DA30-E5E1-4197-9B6E-A45C811D23E3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E01F-37DC-4FA1-BC36-1435FCAFEA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E01F-37DC-4FA1-BC36-1435FCAFEA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DA30-E5E1-4197-9B6E-A45C811D23E3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2" name="내용 개체 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4" name="내용 개체 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DA30-E5E1-4197-9B6E-A45C811D23E3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E01F-37DC-4FA1-BC36-1435FCAFEA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DA30-E5E1-4197-9B6E-A45C811D23E3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E01F-37DC-4FA1-BC36-1435FCAFEA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25DA30-E5E1-4197-9B6E-A45C811D23E3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4E01F-37DC-4FA1-BC36-1435FCAFEA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DA30-E5E1-4197-9B6E-A45C811D23E3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4E01F-37DC-4FA1-BC36-1435FCAFEA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625DA30-E5E1-4197-9B6E-A45C811D23E3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264E01F-37DC-4FA1-BC36-1435FCAFEA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1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1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프로그래밍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Visual Studio 2010 </a:t>
            </a:r>
            <a:r>
              <a:rPr lang="ko-KR" altLang="en-US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사용법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0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Visual Studio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2010 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사용법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(9)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5661248"/>
            <a:ext cx="253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프로젝트 생성 완료 창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9218" name="Picture 2" descr="C:\Users\forkmk\Desktop\VS2010 발표자료\사용법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3" y="1374392"/>
            <a:ext cx="744289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9592" y="1844824"/>
            <a:ext cx="86409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3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Visual Studio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2010 </a:t>
            </a:r>
            <a:r>
              <a:rPr lang="ko-KR" altLang="en-US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사용법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(1)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8436" y="5795972"/>
            <a:ext cx="311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Visual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Studio 2010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초기 화면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8" name="Picture 2" descr="C:\Users\forkmk\Desktop\VS2010 발표자료\VS2010 초기 화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47" y="1448218"/>
            <a:ext cx="7438888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0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7584" y="5517232"/>
            <a:ext cx="7416824" cy="1023700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오른쪽 위에 보이는 메뉴에서 </a:t>
            </a:r>
            <a:r>
              <a:rPr lang="ko-KR" altLang="en-US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파</a:t>
            </a:r>
            <a:r>
              <a:rPr lang="ko-KR" altLang="en-US" sz="2500" dirty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일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을 클릭하고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새로 만들기 </a:t>
            </a:r>
            <a:r>
              <a:rPr lang="en-US" altLang="ko-KR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- </a:t>
            </a:r>
            <a:r>
              <a:rPr lang="ko-KR" altLang="en-US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프로젝트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선택한다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Visual Studio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2010 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사용법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(2)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2050" name="Picture 2" descr="C:\Users\forkmk\Desktop\VS2010 발표자료\사용법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22160"/>
            <a:ext cx="730975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77258" y="5013176"/>
            <a:ext cx="164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프로젝트 생성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9632" y="1874560"/>
            <a:ext cx="122696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4048" y="1882944"/>
            <a:ext cx="31683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2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92080" y="1524000"/>
            <a:ext cx="3744416" cy="4572000"/>
          </a:xfrm>
        </p:spPr>
        <p:txBody>
          <a:bodyPr>
            <a:noAutofit/>
          </a:bodyPr>
          <a:lstStyle/>
          <a:p>
            <a:r>
              <a:rPr lang="en-US" altLang="ko-KR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Visual C++ 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Tab 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을 선택</a:t>
            </a:r>
            <a:endParaRPr lang="en-US" altLang="ko-KR" sz="25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Wind32 </a:t>
            </a:r>
            <a:r>
              <a:rPr lang="ko-KR" altLang="en-US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콘솔 응용 프로그램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을 선택</a:t>
            </a:r>
            <a:endParaRPr lang="en-US" altLang="ko-KR" sz="25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프로젝트 이름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 자신이 원하는 이름을 작성</a:t>
            </a:r>
            <a:endParaRPr lang="en-US" altLang="ko-KR" sz="25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위치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 프로젝</a:t>
            </a:r>
            <a:r>
              <a:rPr lang="ko-KR" altLang="en-US" sz="2500" dirty="0">
                <a:latin typeface="HY강B" panose="02030600000101010101" pitchFamily="18" charset="-127"/>
                <a:ea typeface="HY강B" panose="02030600000101010101" pitchFamily="18" charset="-127"/>
              </a:rPr>
              <a:t>트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가 생성되기 원하는 곳에 경로를 지정</a:t>
            </a:r>
            <a:endParaRPr lang="en-US" altLang="ko-KR" sz="25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확인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버튼을 누른다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sz="25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Visual Studio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2010 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사용법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(3)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7546" y="5579948"/>
            <a:ext cx="200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프로젝트 생성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창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3074" name="Picture 2" descr="C:\Users\forkmk\Desktop\VS2010 발표자료\사용법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57406"/>
            <a:ext cx="5040560" cy="412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23528" y="1988840"/>
            <a:ext cx="93610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42012" y="1844824"/>
            <a:ext cx="231802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4725144"/>
            <a:ext cx="288843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5976" y="5291916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4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39236" y="1524000"/>
            <a:ext cx="2897260" cy="4572000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프로젝트 설정을 확인하고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다음 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버튼을 누른다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25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Visual Studio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2010 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사용법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(4)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7" name="Picture 2" descr="C:\Users\forkmk\Desktop\VS2010 발표자료\사용법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19" y="1609402"/>
            <a:ext cx="5544616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139952" y="5085184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0772" y="5622726"/>
            <a:ext cx="299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응용 프로그램 마법사 화면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6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9459" y="1524000"/>
            <a:ext cx="3637037" cy="4572000"/>
          </a:xfrm>
        </p:spPr>
        <p:txBody>
          <a:bodyPr/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추가 옵션에서</a:t>
            </a:r>
            <a:r>
              <a:rPr lang="ko-KR" altLang="en-US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빈 프로젝트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체크하고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마침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버튼을 누른다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Visual Studio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2010 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사용법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(5)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7" name="Picture 2" descr="C:\Users\forkmk\Desktop\VS2010 발표자료\사용법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99" y="1604088"/>
            <a:ext cx="504056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06514" y="5591174"/>
            <a:ext cx="299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응용 프로그램 마법사 화면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9952" y="5085184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63688" y="3861048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0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68144" y="1524000"/>
            <a:ext cx="2818656" cy="4572000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프로젝트는 생성되었지만 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 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언어를 작성하기 위한 </a:t>
            </a:r>
            <a:r>
              <a:rPr lang="ko-KR" altLang="en-US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소스 파일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을 작성하여야 함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ko-KR" altLang="en-US" sz="25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Visual Studio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2010 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사용법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(6)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2639" y="54549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프로젝트 작성 화면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8224" y="5445224"/>
            <a:ext cx="174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비어있는 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test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솔루션</a:t>
            </a:r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9" name="Picture 2" descr="C:\Users\forkmk\Desktop\VS2010 발표자료\사용법06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9" y="1484967"/>
            <a:ext cx="5112568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forkmk\Desktop\VS2010 발표자료\사용법06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5" y="3698746"/>
            <a:ext cx="1924050" cy="17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137720" y="1556792"/>
            <a:ext cx="3754760" cy="2428528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솔루션 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test 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하단의 </a:t>
            </a:r>
            <a:r>
              <a:rPr lang="ko-KR" altLang="en-US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소스 파일 </a:t>
            </a:r>
            <a:r>
              <a:rPr lang="ko-KR" altLang="en-US" sz="25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우클릭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후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추가 </a:t>
            </a:r>
            <a:r>
              <a:rPr lang="en-US" altLang="ko-KR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– </a:t>
            </a:r>
            <a:r>
              <a:rPr lang="ko-KR" altLang="en-US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새 항목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을 선택한다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5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Visual Studio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2010 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사용법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(7)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4001" y="4842510"/>
            <a:ext cx="17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소스 파일 생성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7170" name="Picture 2" descr="C:\Users\forkmk\Desktop\VS2010 발표자료\사용법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16" y="1604794"/>
            <a:ext cx="4697640" cy="323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18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92080" y="1524000"/>
            <a:ext cx="3394720" cy="4572000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Visual C++ </a:t>
            </a:r>
            <a:r>
              <a:rPr lang="ko-KR" altLang="en-US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템플릿 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선택</a:t>
            </a:r>
            <a:endParaRPr lang="en-US" altLang="ko-KR" sz="25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C++ </a:t>
            </a:r>
            <a:r>
              <a:rPr lang="ko-KR" altLang="en-US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파일</a:t>
            </a:r>
            <a:r>
              <a:rPr lang="en-US" altLang="ko-KR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2500" dirty="0" err="1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cpp</a:t>
            </a:r>
            <a:r>
              <a:rPr lang="en-US" altLang="ko-KR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을 선택</a:t>
            </a:r>
            <a:endParaRPr lang="en-US" altLang="ko-KR" sz="25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 파일명을 지정하고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500" dirty="0" smtClean="0">
                <a:solidFill>
                  <a:srgbClr val="0119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추가</a:t>
            </a:r>
            <a:r>
              <a:rPr lang="ko-KR" altLang="en-US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버튼을 누른다</a:t>
            </a:r>
            <a:r>
              <a:rPr lang="en-US" altLang="ko-KR" sz="25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Visual Studio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2010 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사용법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(8)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8545" y="5435932"/>
            <a:ext cx="214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새 항목 추가 화면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8194" name="Picture 2" descr="C:\Users\forkmk\Desktop\VS2010 발표자료\사용법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03884"/>
            <a:ext cx="4752529" cy="39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542013" y="2060848"/>
            <a:ext cx="22379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1892" y="1772816"/>
            <a:ext cx="101376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7" y="4797152"/>
            <a:ext cx="273630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11961" y="5096212"/>
            <a:ext cx="504056" cy="277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80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종이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종이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종이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66</TotalTime>
  <Words>209</Words>
  <Application>Microsoft Office PowerPoint</Application>
  <PresentationFormat>화면 슬라이드 쇼(4:3)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종이</vt:lpstr>
      <vt:lpstr>Visual Studio 2010 사용법</vt:lpstr>
      <vt:lpstr>Visual Studio 2010 사용법 (1)</vt:lpstr>
      <vt:lpstr>Visual Studio 2010 사용법 (2)</vt:lpstr>
      <vt:lpstr>Visual Studio 2010 사용법 (3)</vt:lpstr>
      <vt:lpstr>Visual Studio 2010 사용법 (4)</vt:lpstr>
      <vt:lpstr>Visual Studio 2010 사용법 (5)</vt:lpstr>
      <vt:lpstr>Visual Studio 2010 사용법 (6)</vt:lpstr>
      <vt:lpstr>Visual Studio 2010 사용법 (7)</vt:lpstr>
      <vt:lpstr>Visual Studio 2010 사용법 (8)</vt:lpstr>
      <vt:lpstr>Visual Studio 2010 사용법 (9)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6.0 사용법</dc:title>
  <dc:creator>Registered User</dc:creator>
  <cp:lastModifiedBy>forkmk</cp:lastModifiedBy>
  <cp:revision>9</cp:revision>
  <dcterms:created xsi:type="dcterms:W3CDTF">2014-03-14T01:51:58Z</dcterms:created>
  <dcterms:modified xsi:type="dcterms:W3CDTF">2016-02-26T07:29:27Z</dcterms:modified>
</cp:coreProperties>
</file>