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  <p:sldId id="262" r:id="rId11"/>
    <p:sldId id="263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383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78">
          <p15:clr>
            <a:srgbClr val="A4A3A4"/>
          </p15:clr>
        </p15:guide>
        <p15:guide id="2" pos="2155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내컴퓨터" initials="내컴퓨터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73" autoAdjust="0"/>
    <p:restoredTop sz="94660"/>
  </p:normalViewPr>
  <p:slideViewPr>
    <p:cSldViewPr snapToGrid="0">
      <p:cViewPr varScale="1">
        <p:scale>
          <a:sx n="86" d="100"/>
          <a:sy n="86" d="100"/>
        </p:scale>
        <p:origin x="110" y="72"/>
      </p:cViewPr>
      <p:guideLst>
        <p:guide orient="horz" pos="2158"/>
        <p:guide pos="3838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878"/>
        <p:guide pos="2155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6-09-19T20:47:22.620" idx="2">
    <p:pos x="5658" y="488"/>
    <p:text>최근의게임 등장
크게 엑스 등장
단점 등장
우리가 만들고자하는 게임의 형식등장!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E2B2BC9D-A816-4D0A-858B-1D023B3A8ACA}" type="datetime1">
              <a:rPr lang="ko-KR" altLang="en-US"/>
              <a:pPr lvl="0">
                <a:defRPr lang="ko-KR" altLang="en-US"/>
              </a:pPr>
              <a:t>2016-09-22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09F4262C-968C-4EE9-8164-CE16364706B3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74449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7648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5202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7A344-40DC-4DF8-866A-5338DA7A2746}" type="datetimeFigureOut">
              <a:rPr lang="ko-KR" altLang="en-US" smtClean="0"/>
              <a:t>2016-09-22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FCFE1-EBA9-4FB0-AED2-9F1281DF81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172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7A344-40DC-4DF8-866A-5338DA7A2746}" type="datetimeFigureOut">
              <a:rPr lang="ko-KR" altLang="en-US" smtClean="0"/>
              <a:t>2016-09-22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FCFE1-EBA9-4FB0-AED2-9F1281DF81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7219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7A344-40DC-4DF8-866A-5338DA7A2746}" type="datetimeFigureOut">
              <a:rPr lang="ko-KR" altLang="en-US" smtClean="0"/>
              <a:t>2016-09-22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FCFE1-EBA9-4FB0-AED2-9F1281DF81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29201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본문" type="tx" preserve="1">
  <p:cSld name="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본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D8D7A7C4-C82A-4D21-9AB0-F0C5A1D3EF09}" type="datetime1">
              <a:rPr lang="ko-KR" altLang="en-US"/>
              <a:pPr lvl="0">
                <a:defRPr lang="ko-KR" altLang="en-US"/>
              </a:pPr>
              <a:t>2016-09-22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 2개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D8D7A7C4-C82A-4D21-9AB0-F0C5A1D3EF09}" type="datetime1">
              <a:rPr lang="ko-KR" altLang="en-US"/>
              <a:pPr lvl="0">
                <a:defRPr lang="ko-KR" altLang="en-US"/>
              </a:pPr>
              <a:t>2016-09-22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7A344-40DC-4DF8-866A-5338DA7A2746}" type="datetimeFigureOut">
              <a:rPr lang="ko-KR" altLang="en-US" smtClean="0"/>
              <a:t>2016-09-22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FCFE1-EBA9-4FB0-AED2-9F1281DF81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71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7A344-40DC-4DF8-866A-5338DA7A2746}" type="datetimeFigureOut">
              <a:rPr lang="ko-KR" altLang="en-US" smtClean="0"/>
              <a:t>2016-09-22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FCFE1-EBA9-4FB0-AED2-9F1281DF81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1751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7A344-40DC-4DF8-866A-5338DA7A2746}" type="datetimeFigureOut">
              <a:rPr lang="ko-KR" altLang="en-US" smtClean="0"/>
              <a:t>2016-09-22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FCFE1-EBA9-4FB0-AED2-9F1281DF81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619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7A344-40DC-4DF8-866A-5338DA7A2746}" type="datetimeFigureOut">
              <a:rPr lang="ko-KR" altLang="en-US" smtClean="0"/>
              <a:t>2016-09-22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FCFE1-EBA9-4FB0-AED2-9F1281DF81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65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7A344-40DC-4DF8-866A-5338DA7A2746}" type="datetimeFigureOut">
              <a:rPr lang="ko-KR" altLang="en-US" smtClean="0"/>
              <a:t>2016-09-22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FCFE1-EBA9-4FB0-AED2-9F1281DF81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2220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7A344-40DC-4DF8-866A-5338DA7A2746}" type="datetimeFigureOut">
              <a:rPr lang="ko-KR" altLang="en-US" smtClean="0"/>
              <a:t>2016-09-22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FCFE1-EBA9-4FB0-AED2-9F1281DF81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886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7A344-40DC-4DF8-866A-5338DA7A2746}" type="datetimeFigureOut">
              <a:rPr lang="ko-KR" altLang="en-US" smtClean="0"/>
              <a:t>2016-09-22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FCFE1-EBA9-4FB0-AED2-9F1281DF81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3577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7A344-40DC-4DF8-866A-5338DA7A2746}" type="datetimeFigureOut">
              <a:rPr lang="ko-KR" altLang="en-US" smtClean="0"/>
              <a:t>2016-09-22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FCFE1-EBA9-4FB0-AED2-9F1281DF81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160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Office 테마">
    <p:bg>
      <p:bgPr>
        <a:blipFill dpi="0" rotWithShape="1">
          <a:blip r:embed="rId15">
            <a:alphaModFix amt="54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 편집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8B97A344-40DC-4DF8-866A-5338DA7A2746}" type="datetime1">
              <a:rPr lang="ko-KR" altLang="en-US"/>
              <a:pPr lvl="0">
                <a:defRPr lang="ko-KR" altLang="en-US"/>
              </a:pPr>
              <a:t>2016-09-22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A74FCFE1-EBA9-4FB0-AED2-9F1281DF811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</p:sldLayoutIdLst>
  <p:transition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.png"/><Relationship Id="rId5" Type="http://schemas.openxmlformats.org/officeDocument/2006/relationships/image" Target="../media/image13.png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672785"/>
            <a:ext cx="9144000" cy="2387600"/>
          </a:xfrm>
        </p:spPr>
        <p:txBody>
          <a:bodyPr>
            <a:noAutofit/>
          </a:bodyPr>
          <a:lstStyle/>
          <a:p>
            <a:pPr lvl="0">
              <a:defRPr lang="ko-KR" altLang="en-US"/>
            </a:pPr>
            <a:r>
              <a:rPr lang="en-US" altLang="ko-KR" sz="13800" dirty="0" err="1"/>
              <a:t>Mandu</a:t>
            </a:r>
            <a:endParaRPr lang="ko-KR" altLang="en-US" sz="13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4489805"/>
            <a:ext cx="9144000" cy="907817"/>
          </a:xfrm>
        </p:spPr>
        <p:txBody>
          <a:bodyPr vert="horz" wrap="square" lIns="91440" tIns="45720" rIns="91440" bIns="45720" anchor="t">
            <a:noAutofit/>
          </a:bodyPr>
          <a:lstStyle/>
          <a:p>
            <a:pPr lvl="0">
              <a:defRPr lang="ko-KR" altLang="en-US"/>
            </a:pPr>
            <a:r>
              <a:rPr lang="en-US" altLang="ko-KR" dirty="0">
                <a:solidFill>
                  <a:schemeClr val="tx1"/>
                </a:solidFill>
                <a:ea typeface="함초롬돋움"/>
              </a:rPr>
              <a:t>team</a:t>
            </a:r>
            <a:r>
              <a:rPr lang="ko-KR" altLang="en-US" dirty="0">
                <a:solidFill>
                  <a:schemeClr val="tx1"/>
                </a:solidFill>
                <a:ea typeface="함초롬돋움"/>
              </a:rPr>
              <a:t> </a:t>
            </a:r>
            <a:r>
              <a:rPr lang="en-US" altLang="ko-KR" dirty="0">
                <a:solidFill>
                  <a:schemeClr val="tx1"/>
                </a:solidFill>
                <a:ea typeface="함초롬돋움"/>
              </a:rPr>
              <a:t>: </a:t>
            </a:r>
            <a:r>
              <a:rPr lang="ko-KR" altLang="en-US" dirty="0" err="1">
                <a:solidFill>
                  <a:schemeClr val="tx1"/>
                </a:solidFill>
                <a:ea typeface="함초롬돋움"/>
              </a:rPr>
              <a:t>나희지</a:t>
            </a:r>
            <a:r>
              <a:rPr lang="en-US" altLang="ko-KR" dirty="0">
                <a:solidFill>
                  <a:schemeClr val="tx1"/>
                </a:solidFill>
                <a:ea typeface="함초롬돋움"/>
              </a:rPr>
              <a:t>, </a:t>
            </a:r>
            <a:r>
              <a:rPr lang="ko-KR" altLang="en-US" dirty="0" err="1">
                <a:solidFill>
                  <a:schemeClr val="tx1"/>
                </a:solidFill>
                <a:ea typeface="함초롬돋움"/>
              </a:rPr>
              <a:t>변동건</a:t>
            </a:r>
            <a:r>
              <a:rPr lang="en-US" altLang="ko-KR" dirty="0">
                <a:solidFill>
                  <a:schemeClr val="tx1"/>
                </a:solidFill>
                <a:ea typeface="함초롬돋움"/>
              </a:rPr>
              <a:t>, </a:t>
            </a:r>
            <a:r>
              <a:rPr lang="ko-KR" altLang="en-US" dirty="0">
                <a:solidFill>
                  <a:schemeClr val="tx1"/>
                </a:solidFill>
                <a:ea typeface="함초롬돋움"/>
              </a:rPr>
              <a:t>심지영</a:t>
            </a:r>
            <a:r>
              <a:rPr lang="en-US" altLang="ko-KR" dirty="0">
                <a:solidFill>
                  <a:schemeClr val="tx1"/>
                </a:solidFill>
                <a:ea typeface="함초롬돋움"/>
              </a:rPr>
              <a:t>, </a:t>
            </a:r>
            <a:r>
              <a:rPr lang="ko-KR" altLang="en-US" dirty="0" err="1">
                <a:solidFill>
                  <a:schemeClr val="tx1"/>
                </a:solidFill>
                <a:ea typeface="함초롬돋움"/>
              </a:rPr>
              <a:t>하수연</a:t>
            </a:r>
            <a:endParaRPr lang="ko-KR" altLang="en-US" dirty="0">
              <a:solidFill>
                <a:schemeClr val="tx1"/>
              </a:solidFill>
              <a:ea typeface="함초롬돋움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7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587632" y="2194978"/>
            <a:ext cx="5158784" cy="264687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16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Q&amp;A</a:t>
            </a:r>
            <a:endParaRPr lang="en-US" altLang="ko-KR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077793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331" y="440716"/>
            <a:ext cx="4351338" cy="4351338"/>
          </a:xfr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838200" y="44222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8000" dirty="0"/>
              <a:t>Thank You</a:t>
            </a:r>
            <a:endParaRPr lang="ko-KR" altLang="en-US" sz="8000" dirty="0"/>
          </a:p>
        </p:txBody>
      </p:sp>
    </p:spTree>
    <p:extLst>
      <p:ext uri="{BB962C8B-B14F-4D97-AF65-F5344CB8AC3E}">
        <p14:creationId xmlns:p14="http://schemas.microsoft.com/office/powerpoint/2010/main" val="3153905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defRPr lang="ko-KR" altLang="en-US"/>
            </a:pPr>
            <a:r>
              <a:rPr lang="en-US" altLang="ko-KR" sz="8000" u="sng" dirty="0"/>
              <a:t>List</a:t>
            </a:r>
            <a:endParaRPr lang="ko-KR" altLang="en-US" sz="8000" u="sng" dirty="0"/>
          </a:p>
        </p:txBody>
      </p:sp>
      <p:sp>
        <p:nvSpPr>
          <p:cNvPr id="3" name="내용 개체 틀 2"/>
          <p:cNvSpPr>
            <a:spLocks noGrp="1"/>
          </p:cNvSpPr>
          <p:nvPr>
            <p:ph type="body" idx="1"/>
          </p:nvPr>
        </p:nvSpPr>
        <p:spPr>
          <a:xfrm>
            <a:off x="868680" y="1825624"/>
            <a:ext cx="10515600" cy="4453255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  <a:defRPr lang="ko-KR" altLang="en-US"/>
            </a:pPr>
            <a:r>
              <a:rPr lang="en-US" altLang="ko-KR" sz="3600" dirty="0"/>
              <a:t>Motive</a:t>
            </a:r>
          </a:p>
          <a:p>
            <a:pPr marL="514350" indent="-514350">
              <a:spcBef>
                <a:spcPct val="30000"/>
              </a:spcBef>
              <a:buFont typeface="+mj-lt"/>
              <a:buAutoNum type="arabicPeriod"/>
              <a:defRPr lang="ko-KR" altLang="en-US"/>
            </a:pPr>
            <a:endParaRPr lang="ko-KR" altLang="en-US" sz="3600" dirty="0"/>
          </a:p>
          <a:p>
            <a:pPr marL="514350" indent="-514350">
              <a:spcBef>
                <a:spcPct val="30000"/>
              </a:spcBef>
              <a:buFont typeface="+mj-lt"/>
              <a:buAutoNum type="arabicPeriod"/>
              <a:defRPr lang="ko-KR" altLang="en-US"/>
            </a:pPr>
            <a:r>
              <a:rPr lang="en-US" altLang="ko-KR" sz="3600" dirty="0"/>
              <a:t>Characteristic</a:t>
            </a:r>
          </a:p>
          <a:p>
            <a:pPr marL="514350" indent="-514350">
              <a:spcBef>
                <a:spcPct val="30000"/>
              </a:spcBef>
              <a:buFont typeface="+mj-lt"/>
              <a:buAutoNum type="arabicPeriod"/>
              <a:defRPr lang="ko-KR" altLang="en-US"/>
            </a:pPr>
            <a:endParaRPr lang="ko-KR" altLang="en-US" sz="3600" dirty="0"/>
          </a:p>
          <a:p>
            <a:pPr marL="514350" indent="-514350">
              <a:spcBef>
                <a:spcPct val="30000"/>
              </a:spcBef>
              <a:buFont typeface="+mj-lt"/>
              <a:buAutoNum type="arabicPeriod"/>
              <a:defRPr lang="ko-KR" altLang="en-US"/>
            </a:pPr>
            <a:r>
              <a:rPr lang="en-US" altLang="ko-KR" sz="3600" dirty="0"/>
              <a:t>Function</a:t>
            </a:r>
          </a:p>
          <a:p>
            <a:pPr marL="514350" indent="-514350">
              <a:spcBef>
                <a:spcPct val="30000"/>
              </a:spcBef>
              <a:buFont typeface="+mj-lt"/>
              <a:buAutoNum type="arabicPeriod"/>
              <a:defRPr lang="ko-KR" altLang="en-US"/>
            </a:pPr>
            <a:endParaRPr lang="ko-KR" altLang="en-US" sz="3600" dirty="0"/>
          </a:p>
          <a:p>
            <a:pPr marL="514350" indent="-514350">
              <a:spcBef>
                <a:spcPct val="30000"/>
              </a:spcBef>
              <a:buFont typeface="+mj-lt"/>
              <a:buAutoNum type="arabicPeriod"/>
              <a:defRPr lang="ko-KR" altLang="en-US"/>
            </a:pPr>
            <a:r>
              <a:rPr lang="en-US" altLang="ko-KR" sz="3600" dirty="0"/>
              <a:t>Q&amp;A</a:t>
            </a:r>
            <a:endParaRPr lang="ko-KR" altLang="en-US" sz="36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 build="allAtOnce"/>
      <p:bldP spid="3" grpId="1" uiExpand="1" build="allAtOnc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95605"/>
            <a:ext cx="10515600" cy="1174115"/>
          </a:xfr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pPr lvl="0">
              <a:defRPr lang="ko-KR" altLang="en-US"/>
            </a:pPr>
            <a:r>
              <a:rPr lang="en-US" altLang="ko-KR" dirty="0"/>
              <a:t>1. </a:t>
            </a:r>
            <a:r>
              <a:rPr lang="en-US" altLang="ko-KR" u="sng" dirty="0"/>
              <a:t>Motive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26135"/>
          </a:xfrm>
        </p:spPr>
        <p:txBody>
          <a:bodyPr>
            <a:normAutofit fontScale="93210"/>
          </a:bodyPr>
          <a:lstStyle/>
          <a:p>
            <a:pPr lvl="0" algn="ctr">
              <a:spcBef>
                <a:spcPct val="30000"/>
              </a:spcBef>
              <a:buNone/>
              <a:defRPr lang="ko-KR" altLang="en-US"/>
            </a:pPr>
            <a:r>
              <a:rPr lang="en-US" altLang="ko-KR" sz="4700" dirty="0"/>
              <a:t>The life of a college students.</a:t>
            </a:r>
          </a:p>
          <a:p>
            <a:pPr lvl="0">
              <a:spcBef>
                <a:spcPct val="30000"/>
              </a:spcBef>
              <a:buNone/>
              <a:defRPr lang="ko-KR" altLang="en-US"/>
            </a:pP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9217150"/>
              </p:ext>
            </p:extLst>
          </p:nvPr>
        </p:nvGraphicFramePr>
        <p:xfrm>
          <a:off x="2032000" y="2651760"/>
          <a:ext cx="8128000" cy="148336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66876254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8987328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Students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Dumpling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9524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The stress of college life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Dumpling stuffing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8762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Precarious mind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Dumpling</a:t>
                      </a:r>
                      <a:r>
                        <a:rPr lang="en-US" altLang="ko-KR" baseline="0" dirty="0"/>
                        <a:t> skin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8305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Problem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Chopsticks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9627314"/>
                  </a:ext>
                </a:extLst>
              </a:tr>
            </a:tbl>
          </a:graphicData>
        </a:graphic>
      </p:graphicFrame>
      <p:pic>
        <p:nvPicPr>
          <p:cNvPr id="1026" name="Picture 2" descr="젓가락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8732" y="4352924"/>
            <a:ext cx="3800475" cy="2505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136" y="5186656"/>
            <a:ext cx="1866900" cy="1689100"/>
          </a:xfrm>
          <a:prstGeom prst="rect">
            <a:avLst/>
          </a:prstGeom>
        </p:spPr>
      </p:pic>
      <p:sp>
        <p:nvSpPr>
          <p:cNvPr id="6" name="오른쪽 화살표 5"/>
          <p:cNvSpPr/>
          <p:nvPr/>
        </p:nvSpPr>
        <p:spPr>
          <a:xfrm>
            <a:off x="5568732" y="2670021"/>
            <a:ext cx="1062885" cy="301865"/>
          </a:xfrm>
          <a:prstGeom prst="rightArrow">
            <a:avLst/>
          </a:prstGeom>
          <a:solidFill>
            <a:srgbClr val="00FFFF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오른쪽 화살표 12"/>
          <p:cNvSpPr/>
          <p:nvPr/>
        </p:nvSpPr>
        <p:spPr>
          <a:xfrm>
            <a:off x="5568732" y="3038757"/>
            <a:ext cx="1062885" cy="301865"/>
          </a:xfrm>
          <a:prstGeom prst="rightArrow">
            <a:avLst/>
          </a:prstGeom>
          <a:solidFill>
            <a:srgbClr val="00FFFF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오른쪽 화살표 13"/>
          <p:cNvSpPr/>
          <p:nvPr/>
        </p:nvSpPr>
        <p:spPr>
          <a:xfrm>
            <a:off x="5568732" y="3436005"/>
            <a:ext cx="1062885" cy="301865"/>
          </a:xfrm>
          <a:prstGeom prst="rightArrow">
            <a:avLst/>
          </a:prstGeom>
          <a:solidFill>
            <a:srgbClr val="00FFFF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오른쪽 화살표 14"/>
          <p:cNvSpPr/>
          <p:nvPr/>
        </p:nvSpPr>
        <p:spPr>
          <a:xfrm>
            <a:off x="5568732" y="3798103"/>
            <a:ext cx="1062885" cy="301865"/>
          </a:xfrm>
          <a:prstGeom prst="rightArrow">
            <a:avLst/>
          </a:prstGeom>
          <a:solidFill>
            <a:srgbClr val="00FFFF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1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1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1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1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2" dur="10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10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  <p:bldP spid="6" grpId="0" animBg="1"/>
      <p:bldP spid="6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95605"/>
            <a:ext cx="10515600" cy="1174115"/>
          </a:xfr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pPr marL="514350" indent="-514350">
              <a:spcBef>
                <a:spcPct val="30000"/>
              </a:spcBef>
              <a:defRPr lang="ko-KR" altLang="en-US"/>
            </a:pPr>
            <a:r>
              <a:rPr lang="en-US" altLang="ko-KR" dirty="0"/>
              <a:t>2.</a:t>
            </a:r>
            <a:r>
              <a:rPr lang="ko-KR" altLang="en-US" dirty="0"/>
              <a:t> </a:t>
            </a:r>
            <a:r>
              <a:rPr lang="en-US" altLang="ko-KR" u="sng" dirty="0"/>
              <a:t>Characteristic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64920" y="1825625"/>
            <a:ext cx="10088880" cy="4011295"/>
          </a:xfrm>
        </p:spPr>
        <p:txBody>
          <a:bodyPr>
            <a:normAutofit fontScale="85000" lnSpcReduction="20000"/>
          </a:bodyPr>
          <a:lstStyle/>
          <a:p>
            <a:pPr>
              <a:spcBef>
                <a:spcPct val="30000"/>
              </a:spcBef>
              <a:buFontTx/>
              <a:buChar char="-"/>
              <a:defRPr lang="ko-KR" altLang="en-US"/>
            </a:pPr>
            <a:r>
              <a:rPr lang="en-US" altLang="ko-KR" sz="4300" dirty="0"/>
              <a:t>Time recording game</a:t>
            </a:r>
          </a:p>
          <a:p>
            <a:pPr>
              <a:spcBef>
                <a:spcPct val="30000"/>
              </a:spcBef>
              <a:buFontTx/>
              <a:buChar char="-"/>
              <a:defRPr lang="ko-KR" altLang="en-US"/>
            </a:pPr>
            <a:endParaRPr lang="en-US" altLang="ko-KR" sz="4300" dirty="0"/>
          </a:p>
          <a:p>
            <a:pPr>
              <a:spcBef>
                <a:spcPct val="30000"/>
              </a:spcBef>
              <a:buFontTx/>
              <a:buChar char="-"/>
              <a:defRPr lang="ko-KR" altLang="en-US"/>
            </a:pPr>
            <a:r>
              <a:rPr lang="en-US" altLang="ko-KR" sz="4300" dirty="0"/>
              <a:t>Many character</a:t>
            </a:r>
          </a:p>
          <a:p>
            <a:pPr>
              <a:spcBef>
                <a:spcPct val="30000"/>
              </a:spcBef>
              <a:buFontTx/>
              <a:buChar char="-"/>
              <a:defRPr lang="ko-KR" altLang="en-US"/>
            </a:pPr>
            <a:endParaRPr lang="en-US" altLang="ko-KR" sz="4300" dirty="0"/>
          </a:p>
          <a:p>
            <a:pPr>
              <a:spcBef>
                <a:spcPct val="30000"/>
              </a:spcBef>
              <a:buFontTx/>
              <a:buChar char="-"/>
              <a:defRPr lang="ko-KR" altLang="en-US"/>
            </a:pPr>
            <a:r>
              <a:rPr lang="en-US" altLang="ko-KR" sz="4300" dirty="0"/>
              <a:t>Item</a:t>
            </a:r>
          </a:p>
          <a:p>
            <a:pPr>
              <a:spcBef>
                <a:spcPct val="30000"/>
              </a:spcBef>
              <a:buFontTx/>
              <a:buChar char="-"/>
              <a:defRPr lang="ko-KR" altLang="en-US"/>
            </a:pPr>
            <a:endParaRPr lang="en-US" altLang="ko-KR" sz="4300" dirty="0"/>
          </a:p>
          <a:p>
            <a:pPr>
              <a:spcBef>
                <a:spcPct val="30000"/>
              </a:spcBef>
              <a:buFontTx/>
              <a:buChar char="-"/>
              <a:defRPr lang="ko-KR" altLang="en-US"/>
            </a:pPr>
            <a:r>
              <a:rPr lang="en-US" altLang="ko-KR" sz="4300" dirty="0"/>
              <a:t>The familiar theme</a:t>
            </a:r>
            <a:endParaRPr lang="ko-KR" altLang="en-US" sz="4300" dirty="0"/>
          </a:p>
          <a:p>
            <a:pPr marL="0" indent="0">
              <a:spcBef>
                <a:spcPct val="30000"/>
              </a:spcBef>
              <a:buNone/>
              <a:defRPr lang="ko-KR" altLang="en-US"/>
            </a:pPr>
            <a:endParaRPr lang="ko-KR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95605"/>
            <a:ext cx="10515600" cy="1189355"/>
          </a:xfr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pPr lvl="0">
              <a:defRPr lang="ko-KR" altLang="en-US"/>
            </a:pPr>
            <a:r>
              <a:rPr lang="en-US" altLang="ko-KR" dirty="0"/>
              <a:t>3.</a:t>
            </a:r>
            <a:r>
              <a:rPr lang="ko-KR" altLang="en-US" dirty="0"/>
              <a:t> </a:t>
            </a:r>
            <a:r>
              <a:rPr lang="en-US" altLang="ko-KR" u="sng" dirty="0"/>
              <a:t>Function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2276383" y="2274738"/>
            <a:ext cx="3552229" cy="4262675"/>
            <a:chOff x="2276383" y="2274738"/>
            <a:chExt cx="3552229" cy="4262675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76383" y="2274738"/>
              <a:ext cx="3552229" cy="4262675"/>
            </a:xfrm>
            <a:prstGeom prst="rect">
              <a:avLst/>
            </a:prstGeom>
          </p:spPr>
        </p:pic>
        <p:pic>
          <p:nvPicPr>
            <p:cNvPr id="9" name="내용 개체 틀 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53188" y="2392549"/>
              <a:ext cx="998617" cy="998617"/>
            </a:xfrm>
            <a:prstGeom prst="rect">
              <a:avLst/>
            </a:prstGeom>
          </p:spPr>
        </p:pic>
      </p:grpSp>
      <p:pic>
        <p:nvPicPr>
          <p:cNvPr id="2052" name="Picture 4" descr="wasd 그림에 대한 이미지 검색결과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2732" y="2558823"/>
            <a:ext cx="2632771" cy="1800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마우스에 대한 이미지 검색결과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4815" y="4729314"/>
            <a:ext cx="2508603" cy="1672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7648286" y="4082463"/>
            <a:ext cx="11416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OR</a:t>
            </a:r>
            <a:endParaRPr lang="en-US" altLang="ko-KR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64607" y="1702771"/>
            <a:ext cx="2588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● </a:t>
            </a:r>
            <a:r>
              <a:rPr lang="en-US" altLang="ko-KR" sz="2400" dirty="0"/>
              <a:t>Title screen</a:t>
            </a:r>
            <a:endParaRPr lang="ko-KR" alt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25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25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25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25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838200" y="395605"/>
            <a:ext cx="10515600" cy="1189355"/>
          </a:xfr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pPr lvl="0">
              <a:defRPr lang="ko-KR" altLang="en-US"/>
            </a:pPr>
            <a:r>
              <a:rPr lang="en-US" altLang="ko-KR" dirty="0"/>
              <a:t>3.</a:t>
            </a:r>
            <a:r>
              <a:rPr lang="ko-KR" altLang="en-US" dirty="0"/>
              <a:t> </a:t>
            </a:r>
            <a:r>
              <a:rPr lang="en-US" altLang="ko-KR" u="sng" dirty="0"/>
              <a:t>Function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593585" y="3092026"/>
            <a:ext cx="20063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/>
              <a:t>Game start</a:t>
            </a:r>
            <a:endParaRPr lang="ko-KR" altLang="en-US" sz="5400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341" y="3029026"/>
            <a:ext cx="6069407" cy="1880326"/>
          </a:xfrm>
          <a:prstGeom prst="rect">
            <a:avLst/>
          </a:prstGeom>
        </p:spPr>
      </p:pic>
      <p:sp>
        <p:nvSpPr>
          <p:cNvPr id="10" name="타원 9"/>
          <p:cNvSpPr/>
          <p:nvPr/>
        </p:nvSpPr>
        <p:spPr>
          <a:xfrm>
            <a:off x="4643028" y="3243718"/>
            <a:ext cx="790109" cy="1318894"/>
          </a:xfrm>
          <a:prstGeom prst="ellips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오른쪽 화살표 12"/>
          <p:cNvSpPr/>
          <p:nvPr/>
        </p:nvSpPr>
        <p:spPr>
          <a:xfrm>
            <a:off x="5814873" y="3588008"/>
            <a:ext cx="2521259" cy="630314"/>
          </a:xfrm>
          <a:prstGeom prst="rightArrow">
            <a:avLst>
              <a:gd name="adj1" fmla="val 50000"/>
              <a:gd name="adj2" fmla="val 1077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64607" y="1702771"/>
            <a:ext cx="3811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● </a:t>
            </a:r>
            <a:r>
              <a:rPr lang="en-US" altLang="ko-KR" sz="2400" dirty="0"/>
              <a:t>Character choice</a:t>
            </a:r>
            <a:endParaRPr lang="ko-KR" alt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0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4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0" grpId="0" animBg="1"/>
      <p:bldP spid="10" grpId="1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4" descr="wasd 그림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3150" y="3698571"/>
            <a:ext cx="2632771" cy="1800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만두에 대한 이미지 검색결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1005" y="2489972"/>
            <a:ext cx="3594858" cy="3594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838200" y="395605"/>
            <a:ext cx="10515600" cy="1189355"/>
          </a:xfr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pPr lvl="0">
              <a:defRPr lang="ko-KR" altLang="en-US"/>
            </a:pPr>
            <a:r>
              <a:rPr lang="en-US" altLang="ko-KR" dirty="0"/>
              <a:t>3.</a:t>
            </a:r>
            <a:r>
              <a:rPr lang="ko-KR" altLang="en-US" dirty="0"/>
              <a:t> </a:t>
            </a:r>
            <a:r>
              <a:rPr lang="en-US" altLang="ko-KR" u="sng" dirty="0"/>
              <a:t>Function</a:t>
            </a:r>
          </a:p>
        </p:txBody>
      </p:sp>
      <p:sp>
        <p:nvSpPr>
          <p:cNvPr id="10" name="타원 9"/>
          <p:cNvSpPr/>
          <p:nvPr/>
        </p:nvSpPr>
        <p:spPr>
          <a:xfrm>
            <a:off x="7838994" y="2338193"/>
            <a:ext cx="1420425" cy="1452569"/>
          </a:xfrm>
          <a:prstGeom prst="ellips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rgbClr val="FF0000"/>
                </a:solidFill>
              </a:rPr>
              <a:t>DIE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447380" y="2694159"/>
            <a:ext cx="170431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Only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64607" y="1702771"/>
            <a:ext cx="3811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● </a:t>
            </a:r>
            <a:r>
              <a:rPr lang="en-US" altLang="ko-KR" sz="2400" dirty="0"/>
              <a:t>Game screen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00089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4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23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4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5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6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838200" y="395605"/>
            <a:ext cx="10515600" cy="1189355"/>
          </a:xfr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pPr lvl="0">
              <a:defRPr lang="ko-KR" altLang="en-US"/>
            </a:pPr>
            <a:r>
              <a:rPr lang="en-US" altLang="ko-KR" dirty="0"/>
              <a:t>3.</a:t>
            </a:r>
            <a:r>
              <a:rPr lang="ko-KR" altLang="en-US" dirty="0"/>
              <a:t> </a:t>
            </a:r>
            <a:r>
              <a:rPr lang="en-US" altLang="ko-KR" u="sng" dirty="0"/>
              <a:t>Function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64607" y="1702771"/>
            <a:ext cx="3811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● </a:t>
            </a:r>
            <a:r>
              <a:rPr lang="en-US" altLang="ko-KR" sz="2400" dirty="0"/>
              <a:t>Game screen</a:t>
            </a:r>
            <a:endParaRPr lang="ko-KR" altLang="en-US" sz="2400" dirty="0"/>
          </a:p>
        </p:txBody>
      </p:sp>
      <p:sp>
        <p:nvSpPr>
          <p:cNvPr id="4" name="직사각형 3"/>
          <p:cNvSpPr/>
          <p:nvPr/>
        </p:nvSpPr>
        <p:spPr>
          <a:xfrm>
            <a:off x="3240354" y="2282247"/>
            <a:ext cx="4740672" cy="4110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내용 개체 틀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380" y="4535385"/>
            <a:ext cx="998617" cy="998617"/>
          </a:xfrm>
          <a:prstGeom prst="rect">
            <a:avLst/>
          </a:prstGeom>
        </p:spPr>
      </p:pic>
      <p:sp>
        <p:nvSpPr>
          <p:cNvPr id="5" name="아래쪽 화살표 4"/>
          <p:cNvSpPr/>
          <p:nvPr/>
        </p:nvSpPr>
        <p:spPr>
          <a:xfrm>
            <a:off x="5523365" y="3045041"/>
            <a:ext cx="174645" cy="550415"/>
          </a:xfrm>
          <a:prstGeom prst="downArrow">
            <a:avLst>
              <a:gd name="adj1" fmla="val 14086"/>
              <a:gd name="adj2" fmla="val 5422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아래쪽 화살표 9"/>
          <p:cNvSpPr/>
          <p:nvPr/>
        </p:nvSpPr>
        <p:spPr>
          <a:xfrm rot="3001478">
            <a:off x="6741086" y="3724867"/>
            <a:ext cx="174645" cy="550415"/>
          </a:xfrm>
          <a:prstGeom prst="downArrow">
            <a:avLst>
              <a:gd name="adj1" fmla="val 14086"/>
              <a:gd name="adj2" fmla="val 5422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아래쪽 화살표 10"/>
          <p:cNvSpPr/>
          <p:nvPr/>
        </p:nvSpPr>
        <p:spPr>
          <a:xfrm rot="18973391">
            <a:off x="4446613" y="3595456"/>
            <a:ext cx="174645" cy="550415"/>
          </a:xfrm>
          <a:prstGeom prst="downArrow">
            <a:avLst>
              <a:gd name="adj1" fmla="val 14086"/>
              <a:gd name="adj2" fmla="val 5422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아래쪽 화살표 11"/>
          <p:cNvSpPr/>
          <p:nvPr/>
        </p:nvSpPr>
        <p:spPr>
          <a:xfrm rot="16350439">
            <a:off x="4133782" y="4705834"/>
            <a:ext cx="174645" cy="550415"/>
          </a:xfrm>
          <a:prstGeom prst="downArrow">
            <a:avLst>
              <a:gd name="adj1" fmla="val 14086"/>
              <a:gd name="adj2" fmla="val 5422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아래쪽 화살표 12"/>
          <p:cNvSpPr/>
          <p:nvPr/>
        </p:nvSpPr>
        <p:spPr>
          <a:xfrm rot="5248944">
            <a:off x="7019864" y="4705884"/>
            <a:ext cx="174645" cy="550415"/>
          </a:xfrm>
          <a:prstGeom prst="downArrow">
            <a:avLst>
              <a:gd name="adj1" fmla="val 14086"/>
              <a:gd name="adj2" fmla="val 5422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보물상자에 대한 이미지 검색결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4938" y="4071195"/>
            <a:ext cx="791497" cy="810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0573" y="2368712"/>
            <a:ext cx="1800225" cy="542925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74001" y="2590875"/>
            <a:ext cx="3511964" cy="3531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4553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8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2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838200" y="395605"/>
            <a:ext cx="10515600" cy="1189355"/>
          </a:xfr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pPr lvl="0">
              <a:defRPr lang="ko-KR" altLang="en-US"/>
            </a:pPr>
            <a:r>
              <a:rPr lang="en-US" altLang="ko-KR" dirty="0"/>
              <a:t>3.</a:t>
            </a:r>
            <a:r>
              <a:rPr lang="ko-KR" altLang="en-US" dirty="0"/>
              <a:t> </a:t>
            </a:r>
            <a:r>
              <a:rPr lang="en-US" altLang="ko-KR" u="sng" dirty="0"/>
              <a:t>Function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64607" y="1702771"/>
            <a:ext cx="3811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● </a:t>
            </a:r>
            <a:r>
              <a:rPr lang="en-US" altLang="ko-KR" sz="2400" dirty="0"/>
              <a:t>Game screen</a:t>
            </a:r>
            <a:endParaRPr lang="ko-KR" altLang="en-US" sz="2400" dirty="0"/>
          </a:p>
        </p:txBody>
      </p:sp>
      <p:grpSp>
        <p:nvGrpSpPr>
          <p:cNvPr id="15" name="그룹 14"/>
          <p:cNvGrpSpPr/>
          <p:nvPr/>
        </p:nvGrpSpPr>
        <p:grpSpPr>
          <a:xfrm>
            <a:off x="2276383" y="2274738"/>
            <a:ext cx="3552229" cy="4262675"/>
            <a:chOff x="2276383" y="2274738"/>
            <a:chExt cx="3552229" cy="4262675"/>
          </a:xfrm>
        </p:grpSpPr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76383" y="2274738"/>
              <a:ext cx="3552229" cy="4262675"/>
            </a:xfrm>
            <a:prstGeom prst="rect">
              <a:avLst/>
            </a:prstGeom>
          </p:spPr>
        </p:pic>
        <p:pic>
          <p:nvPicPr>
            <p:cNvPr id="19" name="내용 개체 틀 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53188" y="2392549"/>
              <a:ext cx="998617" cy="998617"/>
            </a:xfrm>
            <a:prstGeom prst="rect">
              <a:avLst/>
            </a:prstGeom>
          </p:spPr>
        </p:pic>
      </p:grpSp>
      <p:sp>
        <p:nvSpPr>
          <p:cNvPr id="2" name="오른쪽 화살표 1"/>
          <p:cNvSpPr/>
          <p:nvPr/>
        </p:nvSpPr>
        <p:spPr>
          <a:xfrm>
            <a:off x="4977414" y="5184645"/>
            <a:ext cx="3758214" cy="498669"/>
          </a:xfrm>
          <a:prstGeom prst="rightArrow">
            <a:avLst>
              <a:gd name="adj1" fmla="val 28409"/>
              <a:gd name="adj2" fmla="val 844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사운드에 대한 이미지 검색결과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4525" y="4573467"/>
            <a:ext cx="2145189" cy="1721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오른쪽 화살표 19"/>
          <p:cNvSpPr/>
          <p:nvPr/>
        </p:nvSpPr>
        <p:spPr>
          <a:xfrm rot="20580545">
            <a:off x="4767026" y="4037445"/>
            <a:ext cx="3758214" cy="498669"/>
          </a:xfrm>
          <a:prstGeom prst="rightArrow">
            <a:avLst>
              <a:gd name="adj1" fmla="val 28409"/>
              <a:gd name="adj2" fmla="val 844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35628" y="2447344"/>
            <a:ext cx="1864325" cy="1874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9507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0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000000000000000000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"/>
      </a:majorFont>
      <a:minorFont>
        <a:latin typeface="함초롬돋움"/>
        <a:ea typeface="함초롬돋움"/>
        <a:cs typeface="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</TotalTime>
  <Words>97</Words>
  <Application>Microsoft Office PowerPoint</Application>
  <PresentationFormat>와이드스크린</PresentationFormat>
  <Paragraphs>51</Paragraphs>
  <Slides>11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함초롬돋움</vt:lpstr>
      <vt:lpstr>Arial</vt:lpstr>
      <vt:lpstr>Office 테마</vt:lpstr>
      <vt:lpstr>Mandu</vt:lpstr>
      <vt:lpstr>List</vt:lpstr>
      <vt:lpstr>1. Motive</vt:lpstr>
      <vt:lpstr>2. Characteristic</vt:lpstr>
      <vt:lpstr>3. Function</vt:lpstr>
      <vt:lpstr>3. Function</vt:lpstr>
      <vt:lpstr>3. Function</vt:lpstr>
      <vt:lpstr>3. Function</vt:lpstr>
      <vt:lpstr>3. Function</vt:lpstr>
      <vt:lpstr>PowerPoint 프레젠테이션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3조</dc:title>
  <dc:creator>user</dc:creator>
  <cp:lastModifiedBy>user</cp:lastModifiedBy>
  <cp:revision>51</cp:revision>
  <dcterms:created xsi:type="dcterms:W3CDTF">2016-09-19T07:14:05Z</dcterms:created>
  <dcterms:modified xsi:type="dcterms:W3CDTF">2016-09-22T10:44:21Z</dcterms:modified>
</cp:coreProperties>
</file>