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7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2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6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A344-40DC-4DF8-866A-5338DA7A2746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CFE1-EBA9-4FB0-AED2-9F1281DF8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72785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13800" dirty="0" err="1"/>
              <a:t>Mandu</a:t>
            </a:r>
            <a:endParaRPr lang="ko-KR" altLang="en-US" sz="1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89805"/>
            <a:ext cx="9144000" cy="907817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 err="1"/>
              <a:t>나희지</a:t>
            </a:r>
            <a:r>
              <a:rPr lang="en-US" altLang="ko-KR" dirty="0"/>
              <a:t>, </a:t>
            </a:r>
            <a:r>
              <a:rPr lang="ko-KR" altLang="en-US" dirty="0" err="1"/>
              <a:t>변동건</a:t>
            </a:r>
            <a:r>
              <a:rPr lang="en-US" altLang="ko-KR" dirty="0"/>
              <a:t>, </a:t>
            </a:r>
            <a:r>
              <a:rPr lang="ko-KR" altLang="en-US" dirty="0"/>
              <a:t>심지영</a:t>
            </a:r>
            <a:r>
              <a:rPr lang="en-US" altLang="ko-KR" dirty="0"/>
              <a:t>, </a:t>
            </a:r>
            <a:r>
              <a:rPr lang="ko-KR" altLang="en-US" dirty="0" err="1"/>
              <a:t>하수연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u="sng" dirty="0"/>
              <a:t>List</a:t>
            </a:r>
            <a:endParaRPr lang="ko-KR" altLang="en-US" sz="8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동기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5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62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40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87632" y="2194978"/>
            <a:ext cx="515878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77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440716"/>
            <a:ext cx="4351338" cy="4351338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44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5390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Mandu</vt:lpstr>
      <vt:lpstr>List</vt:lpstr>
      <vt:lpstr>동기</vt:lpstr>
      <vt:lpstr>특징</vt:lpstr>
      <vt:lpstr>기능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</dc:title>
  <dc:creator>user</dc:creator>
  <cp:lastModifiedBy>user</cp:lastModifiedBy>
  <cp:revision>2</cp:revision>
  <dcterms:created xsi:type="dcterms:W3CDTF">2016-09-19T07:14:05Z</dcterms:created>
  <dcterms:modified xsi:type="dcterms:W3CDTF">2016-09-19T07:18:52Z</dcterms:modified>
</cp:coreProperties>
</file>