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20" autoAdjust="0"/>
    <p:restoredTop sz="94660"/>
  </p:normalViewPr>
  <p:slideViewPr>
    <p:cSldViewPr snapToGrid="0">
      <p:cViewPr>
        <p:scale>
          <a:sx n="75" d="100"/>
          <a:sy n="75" d="100"/>
        </p:scale>
        <p:origin x="802" y="307"/>
      </p:cViewPr>
      <p:guideLst>
        <p:guide orient="horz" pos="2159"/>
        <p:guide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fld id="{0F7907F6-E94E-4333-9C66-194F43E28F27}" type="datetime1">
              <a:rPr lang="ko-KR" altLang="en-US"/>
              <a:pPr lvl="0"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fld id="{97D38AD5-029E-44F5-A943-BCFBA5D9FA79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fld id="{0F7907F6-E94E-4333-9C66-194F43E28F27}" type="datetime1">
              <a:rPr lang="ko-KR" altLang="en-US"/>
              <a:pPr lvl="0"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fld id="{97D38AD5-029E-44F5-A943-BCFBA5D9FA79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fld id="{0F7907F6-E94E-4333-9C66-194F43E28F27}" type="datetime1">
              <a:rPr lang="ko-KR" altLang="en-US"/>
              <a:pPr lvl="0"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fld id="{97D38AD5-029E-44F5-A943-BCFBA5D9FA79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fld id="{0F7907F6-E94E-4333-9C66-194F43E28F27}" type="datetime1">
              <a:rPr lang="ko-KR" altLang="en-US"/>
              <a:pPr lvl="0"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fld id="{97D38AD5-029E-44F5-A943-BCFBA5D9FA79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fld id="{0F7907F6-E94E-4333-9C66-194F43E28F27}" type="datetime1">
              <a:rPr lang="ko-KR" altLang="en-US"/>
              <a:pPr lvl="0"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fld id="{97D38AD5-029E-44F5-A943-BCFBA5D9FA79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fld id="{0F7907F6-E94E-4333-9C66-194F43E28F27}" type="datetime1">
              <a:rPr lang="ko-KR" altLang="en-US"/>
              <a:pPr lvl="0"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fld id="{97D38AD5-029E-44F5-A943-BCFBA5D9FA79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fld id="{0F7907F6-E94E-4333-9C66-194F43E28F27}" type="datetime1">
              <a:rPr lang="ko-KR" altLang="en-US"/>
              <a:pPr lvl="0"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fld id="{97D38AD5-029E-44F5-A943-BCFBA5D9FA79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fld id="{0F7907F6-E94E-4333-9C66-194F43E28F27}" type="datetime1">
              <a:rPr lang="ko-KR" altLang="en-US"/>
              <a:pPr lvl="0"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fld id="{97D38AD5-029E-44F5-A943-BCFBA5D9FA79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 noTextEdi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fld id="{0F7907F6-E94E-4333-9C66-194F43E28F27}" type="datetime1">
              <a:rPr lang="ko-KR" altLang="en-US"/>
              <a:pPr lvl="0"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fld id="{97D38AD5-029E-44F5-A943-BCFBA5D9FA79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default them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gif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자유형 1442"/>
          <p:cNvSpPr/>
          <p:nvPr/>
        </p:nvSpPr>
        <p:spPr>
          <a:xfrm flipH="1" flipV="1">
            <a:off x="-1108" y="-29028"/>
            <a:ext cx="12192030" cy="1905000"/>
          </a:xfrm>
          <a:custGeom>
            <a:avLst/>
            <a:gdLst>
              <a:gd name="connsiteX0" fmla="*/ 19050 w 12211050"/>
              <a:gd name="connsiteY0" fmla="*/ 0 h 1905000"/>
              <a:gd name="connsiteX1" fmla="*/ 12211050 w 12211050"/>
              <a:gd name="connsiteY1" fmla="*/ 1428750 h 1905000"/>
              <a:gd name="connsiteX2" fmla="*/ 12211050 w 12211050"/>
              <a:gd name="connsiteY2" fmla="*/ 1905000 h 1905000"/>
              <a:gd name="connsiteX3" fmla="*/ 0 w 12211050"/>
              <a:gd name="connsiteY3" fmla="*/ 1866900 h 1905000"/>
              <a:gd name="connsiteX4" fmla="*/ 19050 w 12211050"/>
              <a:gd name="connsiteY4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1905000">
                <a:moveTo>
                  <a:pt x="19050" y="0"/>
                </a:moveTo>
                <a:lnTo>
                  <a:pt x="12211050" y="1428750"/>
                </a:lnTo>
                <a:lnTo>
                  <a:pt x="12211050" y="1905000"/>
                </a:lnTo>
                <a:lnTo>
                  <a:pt x="0" y="186690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45" name="자유형 1444"/>
          <p:cNvSpPr/>
          <p:nvPr/>
        </p:nvSpPr>
        <p:spPr>
          <a:xfrm flipH="1" flipV="1">
            <a:off x="-20128" y="-29028"/>
            <a:ext cx="12212128" cy="1962150"/>
          </a:xfrm>
          <a:custGeom>
            <a:avLst/>
            <a:gdLst>
              <a:gd name="connsiteX0" fmla="*/ 0 w 12230100"/>
              <a:gd name="connsiteY0" fmla="*/ 1447800 h 1962150"/>
              <a:gd name="connsiteX1" fmla="*/ 12230100 w 12230100"/>
              <a:gd name="connsiteY1" fmla="*/ 0 h 1962150"/>
              <a:gd name="connsiteX2" fmla="*/ 12211050 w 12230100"/>
              <a:gd name="connsiteY2" fmla="*/ 1962150 h 1962150"/>
              <a:gd name="connsiteX3" fmla="*/ 19050 w 12230100"/>
              <a:gd name="connsiteY3" fmla="*/ 1943100 h 1962150"/>
              <a:gd name="connsiteX4" fmla="*/ 0 w 12230100"/>
              <a:gd name="connsiteY4" fmla="*/ 1447800 h 1962150"/>
              <a:gd name="connsiteX0" fmla="*/ 9979 w 12240079"/>
              <a:gd name="connsiteY0" fmla="*/ 1447800 h 1962150"/>
              <a:gd name="connsiteX1" fmla="*/ 12240079 w 12240079"/>
              <a:gd name="connsiteY1" fmla="*/ 0 h 1962150"/>
              <a:gd name="connsiteX2" fmla="*/ 12221029 w 12240079"/>
              <a:gd name="connsiteY2" fmla="*/ 1962150 h 1962150"/>
              <a:gd name="connsiteX3" fmla="*/ 0 w 12240079"/>
              <a:gd name="connsiteY3" fmla="*/ 1943100 h 1962150"/>
              <a:gd name="connsiteX4" fmla="*/ 9979 w 12240079"/>
              <a:gd name="connsiteY4" fmla="*/ 1447800 h 1962150"/>
              <a:gd name="connsiteX0" fmla="*/ 9979 w 12240079"/>
              <a:gd name="connsiteY0" fmla="*/ 1447800 h 1962150"/>
              <a:gd name="connsiteX1" fmla="*/ 12240079 w 12240079"/>
              <a:gd name="connsiteY1" fmla="*/ 0 h 1962150"/>
              <a:gd name="connsiteX2" fmla="*/ 12221029 w 12240079"/>
              <a:gd name="connsiteY2" fmla="*/ 1962150 h 1962150"/>
              <a:gd name="connsiteX3" fmla="*/ 0 w 12240079"/>
              <a:gd name="connsiteY3" fmla="*/ 1943100 h 1962150"/>
              <a:gd name="connsiteX4" fmla="*/ 9979 w 12240079"/>
              <a:gd name="connsiteY4" fmla="*/ 1447800 h 1962150"/>
              <a:gd name="connsiteX0" fmla="*/ 0 w 12230100"/>
              <a:gd name="connsiteY0" fmla="*/ 1447800 h 1962150"/>
              <a:gd name="connsiteX1" fmla="*/ 12230100 w 12230100"/>
              <a:gd name="connsiteY1" fmla="*/ 0 h 1962150"/>
              <a:gd name="connsiteX2" fmla="*/ 12211050 w 12230100"/>
              <a:gd name="connsiteY2" fmla="*/ 1962150 h 1962150"/>
              <a:gd name="connsiteX3" fmla="*/ 19049 w 12230100"/>
              <a:gd name="connsiteY3" fmla="*/ 1943100 h 1962150"/>
              <a:gd name="connsiteX4" fmla="*/ 0 w 12230100"/>
              <a:gd name="connsiteY4" fmla="*/ 1447800 h 1962150"/>
              <a:gd name="connsiteX0" fmla="*/ 1080 w 12231180"/>
              <a:gd name="connsiteY0" fmla="*/ 1447800 h 1962150"/>
              <a:gd name="connsiteX1" fmla="*/ 12231180 w 12231180"/>
              <a:gd name="connsiteY1" fmla="*/ 0 h 1962150"/>
              <a:gd name="connsiteX2" fmla="*/ 12212130 w 12231180"/>
              <a:gd name="connsiteY2" fmla="*/ 1962150 h 1962150"/>
              <a:gd name="connsiteX3" fmla="*/ 0 w 12231180"/>
              <a:gd name="connsiteY3" fmla="*/ 1943100 h 1962150"/>
              <a:gd name="connsiteX4" fmla="*/ 1080 w 12231180"/>
              <a:gd name="connsiteY4" fmla="*/ 144780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31180" h="1962150">
                <a:moveTo>
                  <a:pt x="1080" y="1447800"/>
                </a:moveTo>
                <a:lnTo>
                  <a:pt x="12231180" y="0"/>
                </a:lnTo>
                <a:lnTo>
                  <a:pt x="12212130" y="1962150"/>
                </a:lnTo>
                <a:lnTo>
                  <a:pt x="0" y="1943100"/>
                </a:lnTo>
                <a:lnTo>
                  <a:pt x="1080" y="144780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49" name="자유형 1448"/>
          <p:cNvSpPr/>
          <p:nvPr/>
        </p:nvSpPr>
        <p:spPr>
          <a:xfrm>
            <a:off x="-8970" y="4963048"/>
            <a:ext cx="12192030" cy="1905000"/>
          </a:xfrm>
          <a:custGeom>
            <a:avLst/>
            <a:gdLst>
              <a:gd name="connsiteX0" fmla="*/ 19050 w 12211050"/>
              <a:gd name="connsiteY0" fmla="*/ 0 h 1905000"/>
              <a:gd name="connsiteX1" fmla="*/ 12211050 w 12211050"/>
              <a:gd name="connsiteY1" fmla="*/ 1428750 h 1905000"/>
              <a:gd name="connsiteX2" fmla="*/ 12211050 w 12211050"/>
              <a:gd name="connsiteY2" fmla="*/ 1905000 h 1905000"/>
              <a:gd name="connsiteX3" fmla="*/ 0 w 12211050"/>
              <a:gd name="connsiteY3" fmla="*/ 1866900 h 1905000"/>
              <a:gd name="connsiteX4" fmla="*/ 19050 w 12211050"/>
              <a:gd name="connsiteY4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1905000">
                <a:moveTo>
                  <a:pt x="19050" y="0"/>
                </a:moveTo>
                <a:lnTo>
                  <a:pt x="12211050" y="1428750"/>
                </a:lnTo>
                <a:lnTo>
                  <a:pt x="12211050" y="1905000"/>
                </a:lnTo>
                <a:lnTo>
                  <a:pt x="0" y="186690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51" name="자유형 1450"/>
          <p:cNvSpPr/>
          <p:nvPr/>
        </p:nvSpPr>
        <p:spPr>
          <a:xfrm>
            <a:off x="-10048" y="4905898"/>
            <a:ext cx="12212128" cy="1962150"/>
          </a:xfrm>
          <a:custGeom>
            <a:avLst/>
            <a:gdLst>
              <a:gd name="connsiteX0" fmla="*/ 0 w 12230100"/>
              <a:gd name="connsiteY0" fmla="*/ 1447800 h 1962150"/>
              <a:gd name="connsiteX1" fmla="*/ 12230100 w 12230100"/>
              <a:gd name="connsiteY1" fmla="*/ 0 h 1962150"/>
              <a:gd name="connsiteX2" fmla="*/ 12211050 w 12230100"/>
              <a:gd name="connsiteY2" fmla="*/ 1962150 h 1962150"/>
              <a:gd name="connsiteX3" fmla="*/ 19050 w 12230100"/>
              <a:gd name="connsiteY3" fmla="*/ 1943100 h 1962150"/>
              <a:gd name="connsiteX4" fmla="*/ 0 w 12230100"/>
              <a:gd name="connsiteY4" fmla="*/ 1447800 h 1962150"/>
              <a:gd name="connsiteX0" fmla="*/ 9979 w 12240079"/>
              <a:gd name="connsiteY0" fmla="*/ 1447800 h 1962150"/>
              <a:gd name="connsiteX1" fmla="*/ 12240079 w 12240079"/>
              <a:gd name="connsiteY1" fmla="*/ 0 h 1962150"/>
              <a:gd name="connsiteX2" fmla="*/ 12221029 w 12240079"/>
              <a:gd name="connsiteY2" fmla="*/ 1962150 h 1962150"/>
              <a:gd name="connsiteX3" fmla="*/ 0 w 12240079"/>
              <a:gd name="connsiteY3" fmla="*/ 1943100 h 1962150"/>
              <a:gd name="connsiteX4" fmla="*/ 9979 w 12240079"/>
              <a:gd name="connsiteY4" fmla="*/ 1447800 h 1962150"/>
              <a:gd name="connsiteX0" fmla="*/ 9979 w 12240079"/>
              <a:gd name="connsiteY0" fmla="*/ 1447800 h 1962150"/>
              <a:gd name="connsiteX1" fmla="*/ 12240079 w 12240079"/>
              <a:gd name="connsiteY1" fmla="*/ 0 h 1962150"/>
              <a:gd name="connsiteX2" fmla="*/ 12221029 w 12240079"/>
              <a:gd name="connsiteY2" fmla="*/ 1962150 h 1962150"/>
              <a:gd name="connsiteX3" fmla="*/ 0 w 12240079"/>
              <a:gd name="connsiteY3" fmla="*/ 1943100 h 1962150"/>
              <a:gd name="connsiteX4" fmla="*/ 9979 w 12240079"/>
              <a:gd name="connsiteY4" fmla="*/ 1447800 h 1962150"/>
              <a:gd name="connsiteX0" fmla="*/ 0 w 12230100"/>
              <a:gd name="connsiteY0" fmla="*/ 1447800 h 1962150"/>
              <a:gd name="connsiteX1" fmla="*/ 12230100 w 12230100"/>
              <a:gd name="connsiteY1" fmla="*/ 0 h 1962150"/>
              <a:gd name="connsiteX2" fmla="*/ 12211050 w 12230100"/>
              <a:gd name="connsiteY2" fmla="*/ 1962150 h 1962150"/>
              <a:gd name="connsiteX3" fmla="*/ 19049 w 12230100"/>
              <a:gd name="connsiteY3" fmla="*/ 1943100 h 1962150"/>
              <a:gd name="connsiteX4" fmla="*/ 0 w 12230100"/>
              <a:gd name="connsiteY4" fmla="*/ 1447800 h 1962150"/>
              <a:gd name="connsiteX0" fmla="*/ 1080 w 12231180"/>
              <a:gd name="connsiteY0" fmla="*/ 1447800 h 1962150"/>
              <a:gd name="connsiteX1" fmla="*/ 12231180 w 12231180"/>
              <a:gd name="connsiteY1" fmla="*/ 0 h 1962150"/>
              <a:gd name="connsiteX2" fmla="*/ 12212130 w 12231180"/>
              <a:gd name="connsiteY2" fmla="*/ 1962150 h 1962150"/>
              <a:gd name="connsiteX3" fmla="*/ 0 w 12231180"/>
              <a:gd name="connsiteY3" fmla="*/ 1943100 h 1962150"/>
              <a:gd name="connsiteX4" fmla="*/ 1080 w 12231180"/>
              <a:gd name="connsiteY4" fmla="*/ 144780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31180" h="1962150">
                <a:moveTo>
                  <a:pt x="1080" y="1447800"/>
                </a:moveTo>
                <a:lnTo>
                  <a:pt x="12231180" y="0"/>
                </a:lnTo>
                <a:lnTo>
                  <a:pt x="12212130" y="1962150"/>
                </a:lnTo>
                <a:lnTo>
                  <a:pt x="0" y="1943100"/>
                </a:lnTo>
                <a:lnTo>
                  <a:pt x="1080" y="144780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560982" y="2108528"/>
            <a:ext cx="3049905" cy="2504665"/>
            <a:chOff x="4560982" y="2108528"/>
            <a:chExt cx="3049905" cy="2504665"/>
          </a:xfrm>
        </p:grpSpPr>
        <p:sp>
          <p:nvSpPr>
            <p:cNvPr id="2257" name="TextBox 2256"/>
            <p:cNvSpPr txBox="1"/>
            <p:nvPr/>
          </p:nvSpPr>
          <p:spPr>
            <a:xfrm>
              <a:off x="4988752" y="3629690"/>
              <a:ext cx="219436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3200" b="1" dirty="0">
                  <a:solidFill>
                    <a:schemeClr val="bg1"/>
                  </a:solidFill>
                  <a:latin typeface="KoPub돋움체 Light"/>
                  <a:ea typeface="KoPub돋움체 Light"/>
                </a:rPr>
                <a:t>team 3</a:t>
              </a:r>
            </a:p>
          </p:txBody>
        </p:sp>
        <p:sp>
          <p:nvSpPr>
            <p:cNvPr id="1452" name="TextBox 1451"/>
            <p:cNvSpPr txBox="1"/>
            <p:nvPr/>
          </p:nvSpPr>
          <p:spPr>
            <a:xfrm>
              <a:off x="4560982" y="4243861"/>
              <a:ext cx="304990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dirty="0" err="1">
                  <a:solidFill>
                    <a:schemeClr val="bg1"/>
                  </a:solidFill>
                  <a:latin typeface="KoPub돋움체 Light"/>
                  <a:ea typeface="KoPub돋움체 Light"/>
                </a:rPr>
                <a:t>나희지</a:t>
              </a:r>
              <a:r>
                <a:rPr lang="ko-KR" altLang="en-US" dirty="0">
                  <a:solidFill>
                    <a:schemeClr val="bg1"/>
                  </a:solidFill>
                  <a:latin typeface="KoPub돋움체 Light"/>
                  <a:ea typeface="KoPub돋움체 Light"/>
                </a:rPr>
                <a:t> </a:t>
              </a:r>
              <a:r>
                <a:rPr lang="ko-KR" altLang="en-US" dirty="0" err="1">
                  <a:solidFill>
                    <a:schemeClr val="bg1"/>
                  </a:solidFill>
                  <a:latin typeface="KoPub돋움체 Light"/>
                  <a:ea typeface="KoPub돋움체 Light"/>
                </a:rPr>
                <a:t>변동건</a:t>
              </a:r>
              <a:r>
                <a:rPr lang="ko-KR" altLang="en-US" dirty="0">
                  <a:solidFill>
                    <a:schemeClr val="bg1"/>
                  </a:solidFill>
                  <a:latin typeface="KoPub돋움체 Light"/>
                  <a:ea typeface="KoPub돋움체 Light"/>
                </a:rPr>
                <a:t> 심지영 </a:t>
              </a:r>
              <a:r>
                <a:rPr lang="ko-KR" altLang="en-US" dirty="0" err="1">
                  <a:solidFill>
                    <a:schemeClr val="bg1"/>
                  </a:solidFill>
                  <a:latin typeface="KoPub돋움체 Light"/>
                  <a:ea typeface="KoPub돋움체 Light"/>
                </a:rPr>
                <a:t>하수연</a:t>
              </a:r>
              <a:endParaRPr lang="ko-KR" altLang="en-US" dirty="0">
                <a:solidFill>
                  <a:schemeClr val="bg1"/>
                </a:solidFill>
                <a:latin typeface="KoPub돋움체 Light"/>
                <a:ea typeface="KoPub돋움체 Light"/>
              </a:endParaRPr>
            </a:p>
          </p:txBody>
        </p:sp>
        <p:pic>
          <p:nvPicPr>
            <p:cNvPr id="2259" name="그림 2258"/>
            <p:cNvPicPr>
              <a:picLocks noChangeAspect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5227098" y="2108528"/>
              <a:ext cx="1717675" cy="1521162"/>
            </a:xfrm>
            <a:prstGeom prst="rect">
              <a:avLst/>
            </a:prstGeom>
          </p:spPr>
        </p:pic>
      </p:grpSp>
      <p:sp>
        <p:nvSpPr>
          <p:cNvPr id="12" name="자유형 11"/>
          <p:cNvSpPr/>
          <p:nvPr/>
        </p:nvSpPr>
        <p:spPr>
          <a:xfrm flipH="1" flipV="1">
            <a:off x="-20128" y="-27838"/>
            <a:ext cx="12212128" cy="5341406"/>
          </a:xfrm>
          <a:custGeom>
            <a:avLst/>
            <a:gdLst>
              <a:gd name="connsiteX0" fmla="*/ 0 w 12230100"/>
              <a:gd name="connsiteY0" fmla="*/ 1447800 h 1962150"/>
              <a:gd name="connsiteX1" fmla="*/ 12230100 w 12230100"/>
              <a:gd name="connsiteY1" fmla="*/ 0 h 1962150"/>
              <a:gd name="connsiteX2" fmla="*/ 12211050 w 12230100"/>
              <a:gd name="connsiteY2" fmla="*/ 1962150 h 1962150"/>
              <a:gd name="connsiteX3" fmla="*/ 19050 w 12230100"/>
              <a:gd name="connsiteY3" fmla="*/ 1943100 h 1962150"/>
              <a:gd name="connsiteX4" fmla="*/ 0 w 12230100"/>
              <a:gd name="connsiteY4" fmla="*/ 1447800 h 1962150"/>
              <a:gd name="connsiteX0" fmla="*/ 9979 w 12240079"/>
              <a:gd name="connsiteY0" fmla="*/ 1447800 h 1962150"/>
              <a:gd name="connsiteX1" fmla="*/ 12240079 w 12240079"/>
              <a:gd name="connsiteY1" fmla="*/ 0 h 1962150"/>
              <a:gd name="connsiteX2" fmla="*/ 12221029 w 12240079"/>
              <a:gd name="connsiteY2" fmla="*/ 1962150 h 1962150"/>
              <a:gd name="connsiteX3" fmla="*/ 0 w 12240079"/>
              <a:gd name="connsiteY3" fmla="*/ 1943100 h 1962150"/>
              <a:gd name="connsiteX4" fmla="*/ 9979 w 12240079"/>
              <a:gd name="connsiteY4" fmla="*/ 1447800 h 1962150"/>
              <a:gd name="connsiteX0" fmla="*/ 9979 w 12240079"/>
              <a:gd name="connsiteY0" fmla="*/ 1447800 h 1962150"/>
              <a:gd name="connsiteX1" fmla="*/ 12240079 w 12240079"/>
              <a:gd name="connsiteY1" fmla="*/ 0 h 1962150"/>
              <a:gd name="connsiteX2" fmla="*/ 12221029 w 12240079"/>
              <a:gd name="connsiteY2" fmla="*/ 1962150 h 1962150"/>
              <a:gd name="connsiteX3" fmla="*/ 0 w 12240079"/>
              <a:gd name="connsiteY3" fmla="*/ 1943100 h 1962150"/>
              <a:gd name="connsiteX4" fmla="*/ 9979 w 12240079"/>
              <a:gd name="connsiteY4" fmla="*/ 1447800 h 1962150"/>
              <a:gd name="connsiteX0" fmla="*/ 0 w 12230100"/>
              <a:gd name="connsiteY0" fmla="*/ 1447800 h 1962150"/>
              <a:gd name="connsiteX1" fmla="*/ 12230100 w 12230100"/>
              <a:gd name="connsiteY1" fmla="*/ 0 h 1962150"/>
              <a:gd name="connsiteX2" fmla="*/ 12211050 w 12230100"/>
              <a:gd name="connsiteY2" fmla="*/ 1962150 h 1962150"/>
              <a:gd name="connsiteX3" fmla="*/ 19049 w 12230100"/>
              <a:gd name="connsiteY3" fmla="*/ 1943100 h 1962150"/>
              <a:gd name="connsiteX4" fmla="*/ 0 w 12230100"/>
              <a:gd name="connsiteY4" fmla="*/ 1447800 h 1962150"/>
              <a:gd name="connsiteX0" fmla="*/ 1080 w 12231180"/>
              <a:gd name="connsiteY0" fmla="*/ 1447800 h 1962150"/>
              <a:gd name="connsiteX1" fmla="*/ 12231180 w 12231180"/>
              <a:gd name="connsiteY1" fmla="*/ 0 h 1962150"/>
              <a:gd name="connsiteX2" fmla="*/ 12212130 w 12231180"/>
              <a:gd name="connsiteY2" fmla="*/ 1962150 h 1962150"/>
              <a:gd name="connsiteX3" fmla="*/ 0 w 12231180"/>
              <a:gd name="connsiteY3" fmla="*/ 1943100 h 1962150"/>
              <a:gd name="connsiteX4" fmla="*/ 1080 w 12231180"/>
              <a:gd name="connsiteY4" fmla="*/ 144780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31180" h="1962150">
                <a:moveTo>
                  <a:pt x="1080" y="1447800"/>
                </a:moveTo>
                <a:lnTo>
                  <a:pt x="12231180" y="0"/>
                </a:lnTo>
                <a:lnTo>
                  <a:pt x="12212130" y="1962150"/>
                </a:lnTo>
                <a:lnTo>
                  <a:pt x="0" y="1943100"/>
                </a:lnTo>
                <a:lnTo>
                  <a:pt x="1080" y="144780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-20128" y="798830"/>
            <a:ext cx="12212128" cy="6069218"/>
          </a:xfrm>
          <a:custGeom>
            <a:avLst/>
            <a:gdLst>
              <a:gd name="connsiteX0" fmla="*/ 0 w 12230100"/>
              <a:gd name="connsiteY0" fmla="*/ 1447800 h 1962150"/>
              <a:gd name="connsiteX1" fmla="*/ 12230100 w 12230100"/>
              <a:gd name="connsiteY1" fmla="*/ 0 h 1962150"/>
              <a:gd name="connsiteX2" fmla="*/ 12211050 w 12230100"/>
              <a:gd name="connsiteY2" fmla="*/ 1962150 h 1962150"/>
              <a:gd name="connsiteX3" fmla="*/ 19050 w 12230100"/>
              <a:gd name="connsiteY3" fmla="*/ 1943100 h 1962150"/>
              <a:gd name="connsiteX4" fmla="*/ 0 w 12230100"/>
              <a:gd name="connsiteY4" fmla="*/ 1447800 h 1962150"/>
              <a:gd name="connsiteX0" fmla="*/ 9979 w 12240079"/>
              <a:gd name="connsiteY0" fmla="*/ 1447800 h 1962150"/>
              <a:gd name="connsiteX1" fmla="*/ 12240079 w 12240079"/>
              <a:gd name="connsiteY1" fmla="*/ 0 h 1962150"/>
              <a:gd name="connsiteX2" fmla="*/ 12221029 w 12240079"/>
              <a:gd name="connsiteY2" fmla="*/ 1962150 h 1962150"/>
              <a:gd name="connsiteX3" fmla="*/ 0 w 12240079"/>
              <a:gd name="connsiteY3" fmla="*/ 1943100 h 1962150"/>
              <a:gd name="connsiteX4" fmla="*/ 9979 w 12240079"/>
              <a:gd name="connsiteY4" fmla="*/ 1447800 h 1962150"/>
              <a:gd name="connsiteX0" fmla="*/ 9979 w 12240079"/>
              <a:gd name="connsiteY0" fmla="*/ 1447800 h 1962150"/>
              <a:gd name="connsiteX1" fmla="*/ 12240079 w 12240079"/>
              <a:gd name="connsiteY1" fmla="*/ 0 h 1962150"/>
              <a:gd name="connsiteX2" fmla="*/ 12221029 w 12240079"/>
              <a:gd name="connsiteY2" fmla="*/ 1962150 h 1962150"/>
              <a:gd name="connsiteX3" fmla="*/ 0 w 12240079"/>
              <a:gd name="connsiteY3" fmla="*/ 1943100 h 1962150"/>
              <a:gd name="connsiteX4" fmla="*/ 9979 w 12240079"/>
              <a:gd name="connsiteY4" fmla="*/ 1447800 h 1962150"/>
              <a:gd name="connsiteX0" fmla="*/ 0 w 12230100"/>
              <a:gd name="connsiteY0" fmla="*/ 1447800 h 1962150"/>
              <a:gd name="connsiteX1" fmla="*/ 12230100 w 12230100"/>
              <a:gd name="connsiteY1" fmla="*/ 0 h 1962150"/>
              <a:gd name="connsiteX2" fmla="*/ 12211050 w 12230100"/>
              <a:gd name="connsiteY2" fmla="*/ 1962150 h 1962150"/>
              <a:gd name="connsiteX3" fmla="*/ 19049 w 12230100"/>
              <a:gd name="connsiteY3" fmla="*/ 1943100 h 1962150"/>
              <a:gd name="connsiteX4" fmla="*/ 0 w 12230100"/>
              <a:gd name="connsiteY4" fmla="*/ 1447800 h 1962150"/>
              <a:gd name="connsiteX0" fmla="*/ 1080 w 12231180"/>
              <a:gd name="connsiteY0" fmla="*/ 1447800 h 1962150"/>
              <a:gd name="connsiteX1" fmla="*/ 12231180 w 12231180"/>
              <a:gd name="connsiteY1" fmla="*/ 0 h 1962150"/>
              <a:gd name="connsiteX2" fmla="*/ 12212130 w 12231180"/>
              <a:gd name="connsiteY2" fmla="*/ 1962150 h 1962150"/>
              <a:gd name="connsiteX3" fmla="*/ 0 w 12231180"/>
              <a:gd name="connsiteY3" fmla="*/ 1943100 h 1962150"/>
              <a:gd name="connsiteX4" fmla="*/ 1080 w 12231180"/>
              <a:gd name="connsiteY4" fmla="*/ 144780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31180" h="1962150">
                <a:moveTo>
                  <a:pt x="1080" y="1447800"/>
                </a:moveTo>
                <a:lnTo>
                  <a:pt x="12231180" y="0"/>
                </a:lnTo>
                <a:lnTo>
                  <a:pt x="12212130" y="1962150"/>
                </a:lnTo>
                <a:lnTo>
                  <a:pt x="0" y="1943100"/>
                </a:lnTo>
                <a:lnTo>
                  <a:pt x="1080" y="144780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1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" grpId="0" animBg="1"/>
      <p:bldP spid="1443" grpId="1" animBg="1"/>
      <p:bldP spid="1445" grpId="0" animBg="1"/>
      <p:bldP spid="1445" grpId="1" animBg="1"/>
      <p:bldP spid="1449" grpId="0" animBg="1"/>
      <p:bldP spid="1449" grpId="1" animBg="1"/>
      <p:bldP spid="1451" grpId="0" animBg="1"/>
      <p:bldP spid="145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4" name="그림 225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870857" y="1923937"/>
            <a:ext cx="5950855" cy="6185920"/>
          </a:xfrm>
          <a:prstGeom prst="rect">
            <a:avLst/>
          </a:prstGeom>
        </p:spPr>
      </p:pic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5" y="265928"/>
            <a:ext cx="2346135" cy="5132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bg1"/>
                </a:solidFill>
                <a:latin typeface="KoPub돋움체 Light"/>
                <a:ea typeface="KoPub돋움체 Light"/>
              </a:rPr>
              <a:t>기능 세부사항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600216" y="437530"/>
            <a:ext cx="33277" cy="36321"/>
            <a:chOff x="6189663" y="3111500"/>
            <a:chExt cx="260350" cy="284163"/>
          </a:xfrm>
          <a:solidFill>
            <a:schemeClr val="bg1"/>
          </a:solidFill>
        </p:grpSpPr>
        <p:sp>
          <p:nvSpPr>
            <p:cNvPr id="31" name="Freeform 1250"/>
            <p:cNvSpPr/>
            <p:nvPr/>
          </p:nvSpPr>
          <p:spPr>
            <a:xfrm>
              <a:off x="6189663" y="3111500"/>
              <a:ext cx="52388" cy="52387"/>
            </a:xfrm>
            <a:custGeom>
              <a:avLst/>
              <a:gdLst>
                <a:gd name="T0" fmla="*/ 50 w 99"/>
                <a:gd name="T1" fmla="*/ 0 h 99"/>
                <a:gd name="T2" fmla="*/ 63 w 99"/>
                <a:gd name="T3" fmla="*/ 2 h 99"/>
                <a:gd name="T4" fmla="*/ 74 w 99"/>
                <a:gd name="T5" fmla="*/ 7 h 99"/>
                <a:gd name="T6" fmla="*/ 85 w 99"/>
                <a:gd name="T7" fmla="*/ 14 h 99"/>
                <a:gd name="T8" fmla="*/ 94 w 99"/>
                <a:gd name="T9" fmla="*/ 25 h 99"/>
                <a:gd name="T10" fmla="*/ 98 w 99"/>
                <a:gd name="T11" fmla="*/ 36 h 99"/>
                <a:gd name="T12" fmla="*/ 99 w 99"/>
                <a:gd name="T13" fmla="*/ 50 h 99"/>
                <a:gd name="T14" fmla="*/ 98 w 99"/>
                <a:gd name="T15" fmla="*/ 63 h 99"/>
                <a:gd name="T16" fmla="*/ 94 w 99"/>
                <a:gd name="T17" fmla="*/ 74 h 99"/>
                <a:gd name="T18" fmla="*/ 85 w 99"/>
                <a:gd name="T19" fmla="*/ 85 h 99"/>
                <a:gd name="T20" fmla="*/ 75 w 99"/>
                <a:gd name="T21" fmla="*/ 92 h 99"/>
                <a:gd name="T22" fmla="*/ 63 w 99"/>
                <a:gd name="T23" fmla="*/ 98 h 99"/>
                <a:gd name="T24" fmla="*/ 50 w 99"/>
                <a:gd name="T25" fmla="*/ 99 h 99"/>
                <a:gd name="T26" fmla="*/ 38 w 99"/>
                <a:gd name="T27" fmla="*/ 98 h 99"/>
                <a:gd name="T28" fmla="*/ 25 w 99"/>
                <a:gd name="T29" fmla="*/ 92 h 99"/>
                <a:gd name="T30" fmla="*/ 16 w 99"/>
                <a:gd name="T31" fmla="*/ 85 h 99"/>
                <a:gd name="T32" fmla="*/ 7 w 99"/>
                <a:gd name="T33" fmla="*/ 74 h 99"/>
                <a:gd name="T34" fmla="*/ 3 w 99"/>
                <a:gd name="T35" fmla="*/ 63 h 99"/>
                <a:gd name="T36" fmla="*/ 0 w 99"/>
                <a:gd name="T37" fmla="*/ 50 h 99"/>
                <a:gd name="T38" fmla="*/ 3 w 99"/>
                <a:gd name="T39" fmla="*/ 36 h 99"/>
                <a:gd name="T40" fmla="*/ 7 w 99"/>
                <a:gd name="T41" fmla="*/ 25 h 99"/>
                <a:gd name="T42" fmla="*/ 16 w 99"/>
                <a:gd name="T43" fmla="*/ 14 h 99"/>
                <a:gd name="T44" fmla="*/ 25 w 99"/>
                <a:gd name="T45" fmla="*/ 7 h 99"/>
                <a:gd name="T46" fmla="*/ 38 w 99"/>
                <a:gd name="T47" fmla="*/ 2 h 99"/>
                <a:gd name="T48" fmla="*/ 50 w 99"/>
                <a:gd name="T4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9" h="99">
                  <a:moveTo>
                    <a:pt x="50" y="0"/>
                  </a:moveTo>
                  <a:lnTo>
                    <a:pt x="63" y="2"/>
                  </a:lnTo>
                  <a:lnTo>
                    <a:pt x="74" y="7"/>
                  </a:lnTo>
                  <a:lnTo>
                    <a:pt x="85" y="14"/>
                  </a:lnTo>
                  <a:lnTo>
                    <a:pt x="94" y="25"/>
                  </a:lnTo>
                  <a:lnTo>
                    <a:pt x="98" y="36"/>
                  </a:lnTo>
                  <a:lnTo>
                    <a:pt x="99" y="50"/>
                  </a:lnTo>
                  <a:lnTo>
                    <a:pt x="98" y="63"/>
                  </a:lnTo>
                  <a:lnTo>
                    <a:pt x="94" y="74"/>
                  </a:lnTo>
                  <a:lnTo>
                    <a:pt x="85" y="85"/>
                  </a:lnTo>
                  <a:lnTo>
                    <a:pt x="75" y="92"/>
                  </a:lnTo>
                  <a:lnTo>
                    <a:pt x="63" y="98"/>
                  </a:lnTo>
                  <a:lnTo>
                    <a:pt x="50" y="99"/>
                  </a:lnTo>
                  <a:lnTo>
                    <a:pt x="38" y="98"/>
                  </a:lnTo>
                  <a:lnTo>
                    <a:pt x="25" y="92"/>
                  </a:lnTo>
                  <a:lnTo>
                    <a:pt x="16" y="85"/>
                  </a:lnTo>
                  <a:lnTo>
                    <a:pt x="7" y="74"/>
                  </a:lnTo>
                  <a:lnTo>
                    <a:pt x="3" y="63"/>
                  </a:lnTo>
                  <a:lnTo>
                    <a:pt x="0" y="50"/>
                  </a:lnTo>
                  <a:lnTo>
                    <a:pt x="3" y="36"/>
                  </a:lnTo>
                  <a:lnTo>
                    <a:pt x="7" y="25"/>
                  </a:lnTo>
                  <a:lnTo>
                    <a:pt x="16" y="14"/>
                  </a:lnTo>
                  <a:lnTo>
                    <a:pt x="25" y="7"/>
                  </a:lnTo>
                  <a:lnTo>
                    <a:pt x="38" y="2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normAutofit fontScale="25000" lnSpcReduction="20000"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2" name="Freeform 1251"/>
            <p:cNvSpPr/>
            <p:nvPr/>
          </p:nvSpPr>
          <p:spPr>
            <a:xfrm>
              <a:off x="6303963" y="3354388"/>
              <a:ext cx="41275" cy="41275"/>
            </a:xfrm>
            <a:custGeom>
              <a:avLst/>
              <a:gdLst>
                <a:gd name="T0" fmla="*/ 39 w 79"/>
                <a:gd name="T1" fmla="*/ 0 h 80"/>
                <a:gd name="T2" fmla="*/ 54 w 79"/>
                <a:gd name="T3" fmla="*/ 3 h 80"/>
                <a:gd name="T4" fmla="*/ 68 w 79"/>
                <a:gd name="T5" fmla="*/ 12 h 80"/>
                <a:gd name="T6" fmla="*/ 77 w 79"/>
                <a:gd name="T7" fmla="*/ 24 h 80"/>
                <a:gd name="T8" fmla="*/ 79 w 79"/>
                <a:gd name="T9" fmla="*/ 39 h 80"/>
                <a:gd name="T10" fmla="*/ 77 w 79"/>
                <a:gd name="T11" fmla="*/ 55 h 80"/>
                <a:gd name="T12" fmla="*/ 68 w 79"/>
                <a:gd name="T13" fmla="*/ 67 h 80"/>
                <a:gd name="T14" fmla="*/ 54 w 79"/>
                <a:gd name="T15" fmla="*/ 77 h 80"/>
                <a:gd name="T16" fmla="*/ 39 w 79"/>
                <a:gd name="T17" fmla="*/ 80 h 80"/>
                <a:gd name="T18" fmla="*/ 25 w 79"/>
                <a:gd name="T19" fmla="*/ 77 h 80"/>
                <a:gd name="T20" fmla="*/ 11 w 79"/>
                <a:gd name="T21" fmla="*/ 67 h 80"/>
                <a:gd name="T22" fmla="*/ 3 w 79"/>
                <a:gd name="T23" fmla="*/ 55 h 80"/>
                <a:gd name="T24" fmla="*/ 0 w 79"/>
                <a:gd name="T25" fmla="*/ 39 h 80"/>
                <a:gd name="T26" fmla="*/ 3 w 79"/>
                <a:gd name="T27" fmla="*/ 24 h 80"/>
                <a:gd name="T28" fmla="*/ 11 w 79"/>
                <a:gd name="T29" fmla="*/ 12 h 80"/>
                <a:gd name="T30" fmla="*/ 25 w 79"/>
                <a:gd name="T31" fmla="*/ 3 h 80"/>
                <a:gd name="T32" fmla="*/ 39 w 79"/>
                <a:gd name="T3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80">
                  <a:moveTo>
                    <a:pt x="39" y="0"/>
                  </a:moveTo>
                  <a:lnTo>
                    <a:pt x="54" y="3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39"/>
                  </a:lnTo>
                  <a:lnTo>
                    <a:pt x="77" y="55"/>
                  </a:lnTo>
                  <a:lnTo>
                    <a:pt x="68" y="67"/>
                  </a:lnTo>
                  <a:lnTo>
                    <a:pt x="54" y="77"/>
                  </a:lnTo>
                  <a:lnTo>
                    <a:pt x="39" y="80"/>
                  </a:lnTo>
                  <a:lnTo>
                    <a:pt x="25" y="77"/>
                  </a:lnTo>
                  <a:lnTo>
                    <a:pt x="11" y="67"/>
                  </a:lnTo>
                  <a:lnTo>
                    <a:pt x="3" y="55"/>
                  </a:lnTo>
                  <a:lnTo>
                    <a:pt x="0" y="39"/>
                  </a:lnTo>
                  <a:lnTo>
                    <a:pt x="3" y="24"/>
                  </a:lnTo>
                  <a:lnTo>
                    <a:pt x="11" y="12"/>
                  </a:lnTo>
                  <a:lnTo>
                    <a:pt x="25" y="3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normAutofit fontScale="25000" lnSpcReduction="20000"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3" name="Freeform 1252"/>
            <p:cNvSpPr/>
            <p:nvPr/>
          </p:nvSpPr>
          <p:spPr>
            <a:xfrm>
              <a:off x="6408738" y="3354388"/>
              <a:ext cx="41275" cy="41275"/>
            </a:xfrm>
            <a:custGeom>
              <a:avLst/>
              <a:gdLst>
                <a:gd name="T0" fmla="*/ 39 w 78"/>
                <a:gd name="T1" fmla="*/ 0 h 80"/>
                <a:gd name="T2" fmla="*/ 55 w 78"/>
                <a:gd name="T3" fmla="*/ 3 h 80"/>
                <a:gd name="T4" fmla="*/ 67 w 78"/>
                <a:gd name="T5" fmla="*/ 12 h 80"/>
                <a:gd name="T6" fmla="*/ 75 w 78"/>
                <a:gd name="T7" fmla="*/ 25 h 80"/>
                <a:gd name="T8" fmla="*/ 78 w 78"/>
                <a:gd name="T9" fmla="*/ 39 h 80"/>
                <a:gd name="T10" fmla="*/ 75 w 78"/>
                <a:gd name="T11" fmla="*/ 55 h 80"/>
                <a:gd name="T12" fmla="*/ 67 w 78"/>
                <a:gd name="T13" fmla="*/ 67 h 80"/>
                <a:gd name="T14" fmla="*/ 55 w 78"/>
                <a:gd name="T15" fmla="*/ 77 h 80"/>
                <a:gd name="T16" fmla="*/ 39 w 78"/>
                <a:gd name="T17" fmla="*/ 80 h 80"/>
                <a:gd name="T18" fmla="*/ 24 w 78"/>
                <a:gd name="T19" fmla="*/ 77 h 80"/>
                <a:gd name="T20" fmla="*/ 11 w 78"/>
                <a:gd name="T21" fmla="*/ 67 h 80"/>
                <a:gd name="T22" fmla="*/ 3 w 78"/>
                <a:gd name="T23" fmla="*/ 55 h 80"/>
                <a:gd name="T24" fmla="*/ 0 w 78"/>
                <a:gd name="T25" fmla="*/ 39 h 80"/>
                <a:gd name="T26" fmla="*/ 3 w 78"/>
                <a:gd name="T27" fmla="*/ 25 h 80"/>
                <a:gd name="T28" fmla="*/ 11 w 78"/>
                <a:gd name="T29" fmla="*/ 12 h 80"/>
                <a:gd name="T30" fmla="*/ 24 w 78"/>
                <a:gd name="T31" fmla="*/ 3 h 80"/>
                <a:gd name="T32" fmla="*/ 39 w 78"/>
                <a:gd name="T3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80">
                  <a:moveTo>
                    <a:pt x="39" y="0"/>
                  </a:moveTo>
                  <a:lnTo>
                    <a:pt x="55" y="3"/>
                  </a:lnTo>
                  <a:lnTo>
                    <a:pt x="67" y="12"/>
                  </a:lnTo>
                  <a:lnTo>
                    <a:pt x="75" y="25"/>
                  </a:lnTo>
                  <a:lnTo>
                    <a:pt x="78" y="39"/>
                  </a:lnTo>
                  <a:lnTo>
                    <a:pt x="75" y="55"/>
                  </a:lnTo>
                  <a:lnTo>
                    <a:pt x="67" y="67"/>
                  </a:lnTo>
                  <a:lnTo>
                    <a:pt x="55" y="77"/>
                  </a:lnTo>
                  <a:lnTo>
                    <a:pt x="39" y="80"/>
                  </a:lnTo>
                  <a:lnTo>
                    <a:pt x="24" y="77"/>
                  </a:lnTo>
                  <a:lnTo>
                    <a:pt x="11" y="67"/>
                  </a:lnTo>
                  <a:lnTo>
                    <a:pt x="3" y="55"/>
                  </a:lnTo>
                  <a:lnTo>
                    <a:pt x="0" y="39"/>
                  </a:lnTo>
                  <a:lnTo>
                    <a:pt x="3" y="25"/>
                  </a:lnTo>
                  <a:lnTo>
                    <a:pt x="11" y="12"/>
                  </a:lnTo>
                  <a:lnTo>
                    <a:pt x="24" y="3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normAutofit fontScale="25000" lnSpcReduction="20000"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</p:grpSp>
      <p:pic>
        <p:nvPicPr>
          <p:cNvPr id="2242" name="그림 2241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98378" y="2654962"/>
            <a:ext cx="874032" cy="774037"/>
          </a:xfrm>
          <a:prstGeom prst="rect">
            <a:avLst/>
          </a:prstGeom>
        </p:spPr>
      </p:pic>
      <p:pic>
        <p:nvPicPr>
          <p:cNvPr id="2243" name="그림 2242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56048" y="1366981"/>
            <a:ext cx="2635702" cy="2334161"/>
          </a:xfrm>
          <a:prstGeom prst="rect">
            <a:avLst/>
          </a:prstGeom>
        </p:spPr>
      </p:pic>
      <p:sp>
        <p:nvSpPr>
          <p:cNvPr id="2244" name="타원 2243"/>
          <p:cNvSpPr/>
          <p:nvPr/>
        </p:nvSpPr>
        <p:spPr>
          <a:xfrm>
            <a:off x="1069694" y="3605892"/>
            <a:ext cx="2041135" cy="1892314"/>
          </a:xfrm>
          <a:prstGeom prst="ellipse">
            <a:avLst/>
          </a:prstGeom>
          <a:noFill/>
          <a:ln w="1270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45" name="TextBox 2244"/>
          <p:cNvSpPr txBox="1"/>
          <p:nvPr/>
        </p:nvSpPr>
        <p:spPr>
          <a:xfrm>
            <a:off x="1285874" y="3155462"/>
            <a:ext cx="1877787" cy="54785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30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피격 범위</a:t>
            </a:r>
          </a:p>
        </p:txBody>
      </p:sp>
      <p:sp>
        <p:nvSpPr>
          <p:cNvPr id="2248" name="TextBox 2247"/>
          <p:cNvSpPr txBox="1"/>
          <p:nvPr/>
        </p:nvSpPr>
        <p:spPr>
          <a:xfrm rot="19858980">
            <a:off x="7711166" y="1675786"/>
            <a:ext cx="571501" cy="54843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3000" b="1">
                <a:solidFill>
                  <a:srgbClr val="FFFF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화</a:t>
            </a:r>
          </a:p>
        </p:txBody>
      </p:sp>
      <p:sp>
        <p:nvSpPr>
          <p:cNvPr id="2249" name="TextBox 2248"/>
          <p:cNvSpPr txBox="1"/>
          <p:nvPr/>
        </p:nvSpPr>
        <p:spPr>
          <a:xfrm rot="18874555">
            <a:off x="7373709" y="2032292"/>
            <a:ext cx="571501" cy="54843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3000" b="1">
                <a:solidFill>
                  <a:srgbClr val="FFFF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대</a:t>
            </a:r>
          </a:p>
        </p:txBody>
      </p:sp>
      <p:sp>
        <p:nvSpPr>
          <p:cNvPr id="2250" name="TextBox 2249"/>
          <p:cNvSpPr txBox="1"/>
          <p:nvPr/>
        </p:nvSpPr>
        <p:spPr>
          <a:xfrm rot="17721551">
            <a:off x="7145110" y="2361586"/>
            <a:ext cx="571501" cy="54843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3000" b="1">
                <a:solidFill>
                  <a:srgbClr val="FFFF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거</a:t>
            </a:r>
          </a:p>
        </p:txBody>
      </p:sp>
      <p:sp>
        <p:nvSpPr>
          <p:cNvPr id="3" name="TextBox 2"/>
          <p:cNvSpPr txBox="1"/>
          <p:nvPr/>
        </p:nvSpPr>
        <p:spPr>
          <a:xfrm rot="2542196">
            <a:off x="10973513" y="2415215"/>
            <a:ext cx="945056" cy="54849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3000" b="1">
                <a:solidFill>
                  <a:srgbClr val="FFFF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지기</a:t>
            </a:r>
          </a:p>
        </p:txBody>
      </p:sp>
      <p:sp>
        <p:nvSpPr>
          <p:cNvPr id="4" name="TextBox 3"/>
          <p:cNvSpPr txBox="1"/>
          <p:nvPr/>
        </p:nvSpPr>
        <p:spPr>
          <a:xfrm rot="19197592">
            <a:off x="10090799" y="2340575"/>
            <a:ext cx="1091264" cy="54787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3000" b="1">
                <a:solidFill>
                  <a:srgbClr val="FFFF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작아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6157232" y="4425043"/>
            <a:ext cx="3758294" cy="1544410"/>
            <a:chOff x="7640409" y="4425043"/>
            <a:chExt cx="3758294" cy="1544410"/>
          </a:xfrm>
          <a:solidFill>
            <a:schemeClr val="accent1"/>
          </a:solidFill>
        </p:grpSpPr>
        <p:grpSp>
          <p:nvGrpSpPr>
            <p:cNvPr id="8" name="그룹 7"/>
            <p:cNvGrpSpPr/>
            <p:nvPr/>
          </p:nvGrpSpPr>
          <p:grpSpPr>
            <a:xfrm rot="10727341">
              <a:off x="10282917" y="4425043"/>
              <a:ext cx="1115786" cy="1544410"/>
              <a:chOff x="5898696" y="2694214"/>
              <a:chExt cx="1115786" cy="1544410"/>
            </a:xfrm>
            <a:grpFill/>
          </p:grpSpPr>
          <p:sp>
            <p:nvSpPr>
              <p:cNvPr id="9" name="오른쪽 화살표 8"/>
              <p:cNvSpPr/>
              <p:nvPr/>
            </p:nvSpPr>
            <p:spPr>
              <a:xfrm rot="16209907">
                <a:off x="5885088" y="3143250"/>
                <a:ext cx="1156607" cy="1034142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grpFill/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" name="1/2 액자 9"/>
              <p:cNvSpPr/>
              <p:nvPr/>
            </p:nvSpPr>
            <p:spPr>
              <a:xfrm rot="2619342">
                <a:off x="5898696" y="2694214"/>
                <a:ext cx="1115786" cy="1074964"/>
              </a:xfrm>
              <a:prstGeom prst="halfFrame">
                <a:avLst>
                  <a:gd name="adj1" fmla="val 33333"/>
                  <a:gd name="adj2" fmla="val 33333"/>
                </a:avLst>
              </a:prstGeom>
              <a:grpFill/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640409" y="4844142"/>
              <a:ext cx="2190748" cy="85262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noAutofit/>
            </a:bodyPr>
            <a:lstStyle/>
            <a:p>
              <a:pPr>
                <a:defRPr lang="ko-KR" altLang="en-US"/>
              </a:pPr>
              <a:r>
                <a:rPr lang="en-US" altLang="ko-KR" sz="5000" b="1">
                  <a:solidFill>
                    <a:srgbClr val="00AEFF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</a:rPr>
                <a:t>SPEED</a:t>
              </a:r>
            </a:p>
          </p:txBody>
        </p:sp>
      </p:grpSp>
      <p:sp>
        <p:nvSpPr>
          <p:cNvPr id="2252" name="곱셈 기호 2251"/>
          <p:cNvSpPr/>
          <p:nvPr/>
        </p:nvSpPr>
        <p:spPr>
          <a:xfrm>
            <a:off x="4136571" y="1496785"/>
            <a:ext cx="1639660" cy="1741714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2255" name="그림 2254"/>
          <p:cNvPicPr>
            <a:picLocks noChangeAspect="1"/>
          </p:cNvPicPr>
          <p:nvPr/>
        </p:nvPicPr>
        <p:blipFill rotWithShape="1">
          <a:blip r:embed="rId4"/>
          <a:srcRect l="6250" t="17190" r="6920" b="11830"/>
          <a:stretch>
            <a:fillRect/>
          </a:stretch>
        </p:blipFill>
        <p:spPr>
          <a:xfrm>
            <a:off x="1496787" y="4091621"/>
            <a:ext cx="1170215" cy="956628"/>
          </a:xfrm>
          <a:prstGeom prst="rect">
            <a:avLst/>
          </a:prstGeom>
        </p:spPr>
      </p:pic>
      <p:cxnSp>
        <p:nvCxnSpPr>
          <p:cNvPr id="2251" name="구부러진 연결선 2250"/>
          <p:cNvCxnSpPr/>
          <p:nvPr/>
        </p:nvCxnSpPr>
        <p:spPr>
          <a:xfrm flipV="1">
            <a:off x="2455200" y="2424191"/>
            <a:ext cx="2116800" cy="1890000"/>
          </a:xfrm>
          <a:prstGeom prst="curvedConnector3">
            <a:avLst>
              <a:gd name="adj1" fmla="val 50000"/>
            </a:avLst>
          </a:prstGeom>
          <a:ln w="114300" algn="ctr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3" name="그림 2252"/>
          <p:cNvPicPr>
            <a:picLocks noChangeAspect="1"/>
          </p:cNvPicPr>
          <p:nvPr/>
        </p:nvPicPr>
        <p:blipFill rotWithShape="1">
          <a:blip r:embed="rId5"/>
          <a:srcRect l="20960" t="18390" r="37660" b="35210"/>
          <a:stretch>
            <a:fillRect/>
          </a:stretch>
        </p:blipFill>
        <p:spPr>
          <a:xfrm>
            <a:off x="2510519" y="4490356"/>
            <a:ext cx="1255769" cy="145596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34312" h="1097591">
                <a:moveTo>
                  <a:pt x="0" y="0"/>
                </a:moveTo>
                <a:lnTo>
                  <a:pt x="934312" y="13719"/>
                </a:lnTo>
                <a:lnTo>
                  <a:pt x="920772" y="589955"/>
                </a:lnTo>
                <a:lnTo>
                  <a:pt x="555170" y="1097591"/>
                </a:lnTo>
                <a:lnTo>
                  <a:pt x="365600" y="1083872"/>
                </a:lnTo>
                <a:lnTo>
                  <a:pt x="27081" y="658554"/>
                </a:lnTo>
                <a:lnTo>
                  <a:pt x="0" y="0"/>
                </a:lnTo>
                <a:close/>
              </a:path>
            </a:pathLst>
          </a:cu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6" y="265928"/>
            <a:ext cx="2346134" cy="5132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bg1"/>
                </a:solidFill>
                <a:latin typeface="KoPub돋움체 Light"/>
                <a:ea typeface="KoPub돋움체 Light"/>
              </a:rPr>
              <a:t>기능 세부사항</a:t>
            </a:r>
          </a:p>
        </p:txBody>
      </p:sp>
      <p:grpSp>
        <p:nvGrpSpPr>
          <p:cNvPr id="2245" name="그룹 2244"/>
          <p:cNvGrpSpPr/>
          <p:nvPr/>
        </p:nvGrpSpPr>
        <p:grpSpPr>
          <a:xfrm>
            <a:off x="428624" y="1537606"/>
            <a:ext cx="5252357" cy="2898321"/>
            <a:chOff x="605517" y="1387928"/>
            <a:chExt cx="5252357" cy="2898321"/>
          </a:xfrm>
        </p:grpSpPr>
        <p:sp>
          <p:nvSpPr>
            <p:cNvPr id="2244" name="오른쪽 화살표 2243"/>
            <p:cNvSpPr/>
            <p:nvPr/>
          </p:nvSpPr>
          <p:spPr>
            <a:xfrm rot="10833591">
              <a:off x="605517" y="1387928"/>
              <a:ext cx="5252357" cy="289832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52400" algn="ctr"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endParaRPr lang="ko-KR"/>
            </a:p>
          </p:txBody>
        </p:sp>
        <p:pic>
          <p:nvPicPr>
            <p:cNvPr id="2241" name="그림 224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30214">
              <a:off x="1653538" y="2185743"/>
              <a:ext cx="3922923" cy="578631"/>
            </a:xfrm>
            <a:prstGeom prst="rect">
              <a:avLst/>
            </a:prstGeom>
          </p:spPr>
        </p:pic>
        <p:pic>
          <p:nvPicPr>
            <p:cNvPr id="2242" name="그림 2241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30214">
              <a:off x="1667145" y="2833141"/>
              <a:ext cx="3922923" cy="578631"/>
            </a:xfrm>
            <a:prstGeom prst="rect">
              <a:avLst/>
            </a:prstGeom>
          </p:spPr>
        </p:pic>
      </p:grpSp>
      <p:pic>
        <p:nvPicPr>
          <p:cNvPr id="2247" name="그림 224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69533">
            <a:off x="6503171" y="2496441"/>
            <a:ext cx="3203889" cy="617692"/>
          </a:xfrm>
          <a:prstGeom prst="rect">
            <a:avLst/>
          </a:prstGeom>
        </p:spPr>
      </p:pic>
      <p:pic>
        <p:nvPicPr>
          <p:cNvPr id="2252" name="그림 225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69533">
            <a:off x="7200872" y="2496441"/>
            <a:ext cx="3203889" cy="617692"/>
          </a:xfrm>
          <a:prstGeom prst="rect">
            <a:avLst/>
          </a:prstGeom>
        </p:spPr>
      </p:pic>
      <p:pic>
        <p:nvPicPr>
          <p:cNvPr id="2253" name="그림 225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69533">
            <a:off x="9744393" y="2526376"/>
            <a:ext cx="3203889" cy="617692"/>
          </a:xfrm>
          <a:prstGeom prst="rect">
            <a:avLst/>
          </a:prstGeom>
        </p:spPr>
      </p:pic>
      <p:pic>
        <p:nvPicPr>
          <p:cNvPr id="2254" name="그림 225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69533">
            <a:off x="7842114" y="2488276"/>
            <a:ext cx="3203889" cy="617692"/>
          </a:xfrm>
          <a:prstGeom prst="rect">
            <a:avLst/>
          </a:prstGeom>
        </p:spPr>
      </p:pic>
      <p:pic>
        <p:nvPicPr>
          <p:cNvPr id="2255" name="그림 225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69533">
            <a:off x="8361907" y="2490998"/>
            <a:ext cx="3203889" cy="617692"/>
          </a:xfrm>
          <a:prstGeom prst="rect">
            <a:avLst/>
          </a:prstGeom>
        </p:spPr>
      </p:pic>
      <p:pic>
        <p:nvPicPr>
          <p:cNvPr id="2256" name="그림 225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69533">
            <a:off x="9017771" y="2507327"/>
            <a:ext cx="3203889" cy="617692"/>
          </a:xfrm>
          <a:prstGeom prst="rect">
            <a:avLst/>
          </a:prstGeom>
        </p:spPr>
      </p:pic>
      <p:pic>
        <p:nvPicPr>
          <p:cNvPr id="2258" name="그림 2257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065688" y="4716462"/>
            <a:ext cx="1717675" cy="1521162"/>
          </a:xfrm>
          <a:prstGeom prst="rect">
            <a:avLst/>
          </a:prstGeom>
        </p:spPr>
      </p:pic>
      <p:cxnSp>
        <p:nvCxnSpPr>
          <p:cNvPr id="2259" name="구부러진 연결선 2258"/>
          <p:cNvCxnSpPr/>
          <p:nvPr/>
        </p:nvCxnSpPr>
        <p:spPr>
          <a:xfrm rot="10800000" flipV="1">
            <a:off x="4784400" y="3430440"/>
            <a:ext cx="3211200" cy="2048400"/>
          </a:xfrm>
          <a:prstGeom prst="curvedConnector3">
            <a:avLst>
              <a:gd name="adj1" fmla="val 50000"/>
            </a:avLst>
          </a:prstGeom>
          <a:ln w="152400" algn="ctr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0" name="곱셈 기호 2259"/>
          <p:cNvSpPr/>
          <p:nvPr/>
        </p:nvSpPr>
        <p:spPr>
          <a:xfrm>
            <a:off x="1523999" y="966106"/>
            <a:ext cx="4163786" cy="3932465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"/>
                            </p:stCondLst>
                            <p:childTnLst>
                              <p:par>
                                <p:cTn id="12" presetID="1" presetClass="entr" presetSubtype="0" fill="hold" grpId="2" nodeType="afterEffect">
                                  <p:stCondLst>
                                    <p:cond delay="500"/>
                                  </p:stCondLst>
                                  <p:iterate>
                                    <p:tmAbs val="indefinite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2"/>
                            </p:stCondLst>
                            <p:childTnLst>
                              <p:par>
                                <p:cTn id="15" presetID="1" presetClass="entr" presetSubtype="0" fill="hold" grpId="3" nodeType="afterEffect">
                                  <p:stCondLst>
                                    <p:cond delay="500"/>
                                  </p:stCondLst>
                                  <p:iterate>
                                    <p:tmAbs val="indefinite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3"/>
                            </p:stCondLst>
                            <p:childTnLst>
                              <p:par>
                                <p:cTn id="18" presetID="1" presetClass="entr" presetSubtype="0" fill="hold" grpId="4" nodeType="afterEffect">
                                  <p:stCondLst>
                                    <p:cond delay="500"/>
                                  </p:stCondLst>
                                  <p:iterate>
                                    <p:tmAbs val="indefinite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4"/>
                            </p:stCondLst>
                            <p:childTnLst>
                              <p:par>
                                <p:cTn id="21" presetID="1" presetClass="entr" presetSubtype="0" fill="hold" grpId="5" nodeType="afterEffect">
                                  <p:stCondLst>
                                    <p:cond delay="500"/>
                                  </p:stCondLst>
                                  <p:iterate>
                                    <p:tmAbs val="indefinite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5"/>
                            </p:stCondLst>
                            <p:childTnLst>
                              <p:par>
                                <p:cTn id="24" presetID="1" presetClass="entr" presetSubtype="0" fill="hold" grpId="6" nodeType="afterEffect">
                                  <p:stCondLst>
                                    <p:cond delay="500"/>
                                  </p:stCondLst>
                                  <p:iterate>
                                    <p:tmAbs val="indefinite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7" grpId="1" bldLvl="0" animBg="1"/>
      <p:bldP spid="2252" grpId="2" bldLvl="0" animBg="1"/>
      <p:bldP spid="2253" grpId="6" bldLvl="0" animBg="1"/>
      <p:bldP spid="2254" grpId="3" bldLvl="0" animBg="1"/>
      <p:bldP spid="2255" grpId="4" bldLvl="0" animBg="1"/>
      <p:bldP spid="2256" grpId="5" bldLvl="0" animBg="1"/>
      <p:bldP spid="2259" grpId="7" bldLvl="0" animBg="1"/>
      <p:bldP spid="2260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5" y="265928"/>
            <a:ext cx="2003235" cy="5132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bg1"/>
                </a:solidFill>
                <a:latin typeface="KoPub돋움체 Light"/>
                <a:ea typeface="KoPub돋움체 Light"/>
              </a:rPr>
              <a:t>화면 정의서</a:t>
            </a:r>
          </a:p>
        </p:txBody>
      </p:sp>
      <p:pic>
        <p:nvPicPr>
          <p:cNvPr id="2242" name="그림 224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64971" y="3429000"/>
            <a:ext cx="3600000" cy="2705636"/>
          </a:xfrm>
          <a:prstGeom prst="rect">
            <a:avLst/>
          </a:prstGeom>
        </p:spPr>
      </p:pic>
      <p:pic>
        <p:nvPicPr>
          <p:cNvPr id="2243" name="그림 224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51172" y="354664"/>
            <a:ext cx="3600000" cy="2700000"/>
          </a:xfrm>
          <a:prstGeom prst="rect">
            <a:avLst/>
          </a:prstGeom>
        </p:spPr>
      </p:pic>
      <p:pic>
        <p:nvPicPr>
          <p:cNvPr id="2244" name="그림 224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6485" y="1567842"/>
            <a:ext cx="7200000" cy="4475247"/>
          </a:xfrm>
          <a:prstGeom prst="rect">
            <a:avLst/>
          </a:prstGeom>
        </p:spPr>
      </p:pic>
      <p:pic>
        <p:nvPicPr>
          <p:cNvPr id="2245" name="그림 224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229278" y="1599492"/>
            <a:ext cx="3557544" cy="2654333"/>
          </a:xfrm>
          <a:prstGeom prst="rect">
            <a:avLst/>
          </a:prstGeom>
        </p:spPr>
      </p:pic>
      <p:pic>
        <p:nvPicPr>
          <p:cNvPr id="2247" name="그림 224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808506" y="2979964"/>
            <a:ext cx="3599999" cy="269030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5" y="265928"/>
            <a:ext cx="2003235" cy="5132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bg1"/>
                </a:solidFill>
                <a:latin typeface="KoPub돋움체 Light"/>
                <a:ea typeface="KoPub돋움체 Light"/>
              </a:rPr>
              <a:t>화면 정의서</a:t>
            </a:r>
          </a:p>
        </p:txBody>
      </p:sp>
      <p:pic>
        <p:nvPicPr>
          <p:cNvPr id="2245" name="그림 224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9056" y="1577850"/>
            <a:ext cx="5400000" cy="4026315"/>
          </a:xfrm>
          <a:prstGeom prst="rect">
            <a:avLst/>
          </a:prstGeom>
        </p:spPr>
      </p:pic>
      <p:pic>
        <p:nvPicPr>
          <p:cNvPr id="2246" name="그림 224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68392" y="1547335"/>
            <a:ext cx="5400000" cy="403973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한쪽 모서리가 둥근 사각형 2249"/>
          <p:cNvSpPr/>
          <p:nvPr/>
        </p:nvSpPr>
        <p:spPr>
          <a:xfrm>
            <a:off x="6823981" y="4137931"/>
            <a:ext cx="4640036" cy="2326821"/>
          </a:xfrm>
          <a:prstGeom prst="round1Rect">
            <a:avLst>
              <a:gd name="adj" fmla="val 16667"/>
            </a:avLst>
          </a:prstGeom>
          <a:solidFill>
            <a:srgbClr val="1F4E7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/>
          </a:p>
        </p:txBody>
      </p:sp>
      <p:sp>
        <p:nvSpPr>
          <p:cNvPr id="2249" name="한쪽 모서리가 둥근 사각형 2248"/>
          <p:cNvSpPr/>
          <p:nvPr/>
        </p:nvSpPr>
        <p:spPr>
          <a:xfrm>
            <a:off x="6823982" y="1413781"/>
            <a:ext cx="4640036" cy="2326821"/>
          </a:xfrm>
          <a:prstGeom prst="round1Rect">
            <a:avLst>
              <a:gd name="adj" fmla="val 16667"/>
            </a:avLst>
          </a:prstGeom>
          <a:solidFill>
            <a:srgbClr val="1F4E7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/>
          </a:p>
        </p:txBody>
      </p:sp>
      <p:sp>
        <p:nvSpPr>
          <p:cNvPr id="2248" name="한쪽 모서리가 둥근 사각형 2247"/>
          <p:cNvSpPr/>
          <p:nvPr/>
        </p:nvSpPr>
        <p:spPr>
          <a:xfrm>
            <a:off x="1084487" y="4131128"/>
            <a:ext cx="4640036" cy="2326821"/>
          </a:xfrm>
          <a:prstGeom prst="round1Rect">
            <a:avLst>
              <a:gd name="adj" fmla="val 16667"/>
            </a:avLst>
          </a:prstGeom>
          <a:solidFill>
            <a:srgbClr val="1F4E7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/>
          </a:p>
        </p:txBody>
      </p:sp>
      <p:sp>
        <p:nvSpPr>
          <p:cNvPr id="2246" name="한쪽 모서리가 둥근 사각형 2245"/>
          <p:cNvSpPr/>
          <p:nvPr/>
        </p:nvSpPr>
        <p:spPr>
          <a:xfrm>
            <a:off x="1081767" y="1347107"/>
            <a:ext cx="4612821" cy="2367643"/>
          </a:xfrm>
          <a:prstGeom prst="round1Rect">
            <a:avLst>
              <a:gd name="adj" fmla="val 16667"/>
            </a:avLst>
          </a:prstGeom>
          <a:solidFill>
            <a:srgbClr val="1F4E7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/>
          </a:p>
        </p:txBody>
      </p:sp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5" y="265928"/>
            <a:ext cx="1660335" cy="5132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bg1"/>
                </a:solidFill>
                <a:latin typeface="KoPub돋움체 Light"/>
                <a:ea typeface="KoPub돋움체 Light"/>
              </a:rPr>
              <a:t>역할 분배</a:t>
            </a:r>
          </a:p>
        </p:txBody>
      </p:sp>
      <p:sp>
        <p:nvSpPr>
          <p:cNvPr id="2241" name="TextBox 2240"/>
          <p:cNvSpPr txBox="1"/>
          <p:nvPr/>
        </p:nvSpPr>
        <p:spPr>
          <a:xfrm>
            <a:off x="1983646" y="1796142"/>
            <a:ext cx="3048001" cy="145950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3000" b="1">
                <a:solidFill>
                  <a:schemeClr val="bg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나희지</a:t>
            </a:r>
          </a:p>
          <a:p>
            <a:pPr>
              <a:defRPr lang="ko-KR" altLang="en-US"/>
            </a:pPr>
            <a:endParaRPr lang="ko-KR" altLang="en-US" sz="3000" b="1">
              <a:solidFill>
                <a:schemeClr val="bg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 lang="ko-KR" altLang="en-US"/>
            </a:pPr>
            <a:r>
              <a:rPr lang="ko-KR" altLang="en-US" sz="3000" b="1">
                <a:solidFill>
                  <a:schemeClr val="bg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메인화면</a:t>
            </a:r>
          </a:p>
        </p:txBody>
      </p:sp>
      <p:sp>
        <p:nvSpPr>
          <p:cNvPr id="2242" name="TextBox 2241"/>
          <p:cNvSpPr txBox="1"/>
          <p:nvPr/>
        </p:nvSpPr>
        <p:spPr>
          <a:xfrm>
            <a:off x="7714976" y="1827438"/>
            <a:ext cx="3048000" cy="146222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3000" b="1">
                <a:solidFill>
                  <a:schemeClr val="bg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심지영</a:t>
            </a:r>
          </a:p>
          <a:p>
            <a:pPr>
              <a:defRPr lang="ko-KR" altLang="en-US"/>
            </a:pPr>
            <a:endParaRPr lang="ko-KR" altLang="en-US" sz="3000" b="1">
              <a:solidFill>
                <a:schemeClr val="bg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 lang="ko-KR" altLang="en-US"/>
            </a:pPr>
            <a:r>
              <a:rPr lang="ko-KR" altLang="en-US" sz="3000" b="1">
                <a:solidFill>
                  <a:schemeClr val="bg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아이템, 만두</a:t>
            </a:r>
          </a:p>
        </p:txBody>
      </p:sp>
      <p:sp>
        <p:nvSpPr>
          <p:cNvPr id="2243" name="TextBox 2242"/>
          <p:cNvSpPr txBox="1"/>
          <p:nvPr/>
        </p:nvSpPr>
        <p:spPr>
          <a:xfrm>
            <a:off x="6892017" y="4448706"/>
            <a:ext cx="4626428" cy="191208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3000" b="1">
                <a:solidFill>
                  <a:schemeClr val="bg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    하수연</a:t>
            </a:r>
          </a:p>
          <a:p>
            <a:pPr>
              <a:defRPr lang="ko-KR" altLang="en-US"/>
            </a:pPr>
            <a:endParaRPr lang="ko-KR" altLang="en-US" sz="3000" b="1">
              <a:solidFill>
                <a:schemeClr val="bg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 lang="ko-KR" altLang="en-US"/>
            </a:pPr>
            <a:r>
              <a:rPr lang="ko-KR" altLang="en-US" sz="3000" b="1">
                <a:solidFill>
                  <a:schemeClr val="bg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스테이지 표시, 게임 오버 화면, 랭킹, 쉴드 아이템</a:t>
            </a:r>
          </a:p>
        </p:txBody>
      </p:sp>
      <p:sp>
        <p:nvSpPr>
          <p:cNvPr id="2244" name="TextBox 2243"/>
          <p:cNvSpPr txBox="1"/>
          <p:nvPr/>
        </p:nvSpPr>
        <p:spPr>
          <a:xfrm>
            <a:off x="1093738" y="4544784"/>
            <a:ext cx="4776108" cy="188268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3000" b="1">
                <a:solidFill>
                  <a:schemeClr val="bg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     변동건</a:t>
            </a:r>
          </a:p>
          <a:p>
            <a:pPr>
              <a:defRPr lang="ko-KR" altLang="en-US"/>
            </a:pPr>
            <a:endParaRPr lang="ko-KR" altLang="en-US" sz="3000" b="1">
              <a:solidFill>
                <a:schemeClr val="bg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 lang="ko-KR" altLang="en-US"/>
            </a:pPr>
            <a:r>
              <a:rPr lang="ko-KR" altLang="en-US" sz="2900" b="1">
                <a:solidFill>
                  <a:schemeClr val="bg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젓가락 패턴, 타이머, 점수, 간장 모션, 아이템 표시화면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91440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1800" b="0" i="0" kern="0" spc="5">
                <a:solidFill>
                  <a:sysClr val="windowText" lastClr="000000"/>
                </a:solidFill>
                <a:uLnTx/>
                <a:uFillTx/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91440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1800" b="0" i="0" kern="0" spc="5">
                <a:solidFill>
                  <a:sysClr val="windowText" lastClr="000000"/>
                </a:solidFill>
                <a:uLnTx/>
                <a:uFillTx/>
              </a:endParaRPr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91440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1800" b="0" i="0" kern="0" spc="5">
                <a:solidFill>
                  <a:sysClr val="windowText" lastClr="000000"/>
                </a:solidFill>
                <a:uLnTx/>
                <a:uFillTx/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91440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1800" b="0" i="0" kern="0" spc="5">
                <a:solidFill>
                  <a:sysClr val="windowText" lastClr="000000"/>
                </a:solidFill>
                <a:uLnTx/>
                <a:uFillTx/>
              </a:endParaRPr>
            </a:p>
          </p:txBody>
        </p:sp>
      </p:grpSp>
      <p:grpSp>
        <p:nvGrpSpPr>
          <p:cNvPr id="2256" name="그룹 2255"/>
          <p:cNvGrpSpPr/>
          <p:nvPr/>
        </p:nvGrpSpPr>
        <p:grpSpPr>
          <a:xfrm>
            <a:off x="5678218" y="2449914"/>
            <a:ext cx="1117252" cy="1117252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252" name="그룹 2251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2247" name="Freeform 1249"/>
              <p:cNvSpPr>
                <a:spLocks noEditPoints="1"/>
              </p:cNvSpPr>
              <p:nvPr/>
            </p:nvSpPr>
            <p:spPr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/>
              </a:bodyPr>
              <a:lstStyle/>
              <a:p>
                <a:pPr marL="0" lvl="0" indent="0" defTabSz="91440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  <a:defRPr lang="ko-KR"/>
                </a:pPr>
                <a:endParaRPr lang="ko-KR" altLang="en-US" sz="1800" b="0" i="0" kern="0" spc="5">
                  <a:solidFill>
                    <a:sysClr val="windowText" lastClr="000000"/>
                  </a:solidFill>
                  <a:uLnTx/>
                  <a:uFillTx/>
                </a:endParaRPr>
              </a:p>
            </p:txBody>
          </p:sp>
          <p:sp>
            <p:nvSpPr>
              <p:cNvPr id="2248" name="Freeform 1250"/>
              <p:cNvSpPr/>
              <p:nvPr/>
            </p:nvSpPr>
            <p:spPr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fontScale="25000" lnSpcReduction="20000"/>
              </a:bodyPr>
              <a:lstStyle/>
              <a:p>
                <a:pPr marL="0" lvl="0" indent="0" defTabSz="91440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  <a:defRPr lang="ko-KR"/>
                </a:pPr>
                <a:endParaRPr lang="ko-KR" altLang="en-US" sz="1800" b="0" i="0" kern="0" spc="5">
                  <a:solidFill>
                    <a:sysClr val="windowText" lastClr="000000"/>
                  </a:solidFill>
                  <a:uLnTx/>
                  <a:uFillTx/>
                </a:endParaRPr>
              </a:p>
            </p:txBody>
          </p:sp>
          <p:sp>
            <p:nvSpPr>
              <p:cNvPr id="2249" name="Freeform 1251"/>
              <p:cNvSpPr/>
              <p:nvPr/>
            </p:nvSpPr>
            <p:spPr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fontScale="25000" lnSpcReduction="20000"/>
              </a:bodyPr>
              <a:lstStyle/>
              <a:p>
                <a:pPr marL="0" lvl="0" indent="0" defTabSz="91440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  <a:defRPr lang="ko-KR"/>
                </a:pPr>
                <a:endParaRPr lang="ko-KR" altLang="en-US" sz="1800" b="0" i="0" kern="0" spc="5">
                  <a:solidFill>
                    <a:sysClr val="windowText" lastClr="000000"/>
                  </a:solidFill>
                  <a:uLnTx/>
                  <a:uFillTx/>
                </a:endParaRPr>
              </a:p>
            </p:txBody>
          </p:sp>
          <p:sp>
            <p:nvSpPr>
              <p:cNvPr id="2250" name="Freeform 1252"/>
              <p:cNvSpPr/>
              <p:nvPr/>
            </p:nvSpPr>
            <p:spPr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fontScale="25000" lnSpcReduction="20000"/>
              </a:bodyPr>
              <a:lstStyle/>
              <a:p>
                <a:pPr marL="0" lvl="0" indent="0" defTabSz="91440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  <a:defRPr lang="ko-KR"/>
                </a:pPr>
                <a:endParaRPr lang="ko-KR" altLang="en-US" sz="1800" b="0" i="0" kern="0" spc="5">
                  <a:solidFill>
                    <a:sysClr val="windowText" lastClr="000000"/>
                  </a:solidFill>
                  <a:uLnTx/>
                  <a:uFillTx/>
                </a:endParaRPr>
              </a:p>
            </p:txBody>
          </p:sp>
          <p:sp>
            <p:nvSpPr>
              <p:cNvPr id="2251" name="Freeform 1253"/>
              <p:cNvSpPr/>
              <p:nvPr/>
            </p:nvSpPr>
            <p:spPr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fontScale="25000" lnSpcReduction="20000"/>
              </a:bodyPr>
              <a:lstStyle/>
              <a:p>
                <a:pPr marL="0" lvl="0" indent="0" defTabSz="91440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  <a:defRPr lang="ko-KR"/>
                </a:pPr>
                <a:endParaRPr lang="ko-KR" altLang="en-US" sz="1800" b="0" i="0" kern="0" spc="5">
                  <a:solidFill>
                    <a:sysClr val="windowText" lastClr="000000"/>
                  </a:solidFill>
                  <a:uLnTx/>
                  <a:uFillTx/>
                </a:endParaRPr>
              </a:p>
            </p:txBody>
          </p:sp>
        </p:grpSp>
        <p:sp>
          <p:nvSpPr>
            <p:cNvPr id="2254" name="도넛 2253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91440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1800" b="0" i="0" kern="0" spc="5">
                <a:solidFill>
                  <a:sysClr val="windowText" lastClr="000000"/>
                </a:solidFill>
                <a:uLnTx/>
                <a:uFillTx/>
              </a:endParaRPr>
            </a:p>
          </p:txBody>
        </p:sp>
      </p:grpSp>
      <p:sp>
        <p:nvSpPr>
          <p:cNvPr id="2257" name="TextBox 2256"/>
          <p:cNvSpPr txBox="1"/>
          <p:nvPr/>
        </p:nvSpPr>
        <p:spPr>
          <a:xfrm>
            <a:off x="5509260" y="3629690"/>
            <a:ext cx="1440180" cy="2927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ctr" defTabSz="91440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400" b="0" i="0" kern="0" spc="5">
                <a:solidFill>
                  <a:schemeClr val="bg1"/>
                </a:solidFill>
                <a:uLnTx/>
                <a:uFillTx/>
                <a:latin typeface="KoPub돋움체 Light"/>
                <a:ea typeface="KoPub돋움체 Light"/>
              </a:rPr>
              <a:t>MariAndFriends</a:t>
            </a:r>
            <a:endParaRPr lang="ko-KR" altLang="en-US" sz="1400" b="0" i="0" kern="0" spc="5">
              <a:solidFill>
                <a:schemeClr val="bg1"/>
              </a:solidFill>
              <a:uLnTx/>
              <a:uFillTx/>
              <a:latin typeface="KoPub돋움체 Light"/>
              <a:ea typeface="KoPub돋움체 Light"/>
            </a:endParaRPr>
          </a:p>
        </p:txBody>
      </p:sp>
      <p:sp>
        <p:nvSpPr>
          <p:cNvPr id="1452" name="TextBox 1451"/>
          <p:cNvSpPr txBox="1"/>
          <p:nvPr/>
        </p:nvSpPr>
        <p:spPr>
          <a:xfrm>
            <a:off x="4156710" y="3894494"/>
            <a:ext cx="415480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ctr" defTabSz="91440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800" b="0" i="0" kern="0" spc="5">
                <a:solidFill>
                  <a:schemeClr val="bg1"/>
                </a:solidFill>
                <a:uLnTx/>
                <a:uFillTx/>
                <a:latin typeface="KoPub돋움체 Light"/>
                <a:ea typeface="KoPub돋움체 Light"/>
              </a:rPr>
              <a:t>THANK YOU FOR YOUR ATTENTION</a:t>
            </a:r>
            <a:endParaRPr lang="ko-KR" altLang="en-US" sz="1800" b="0" i="0" kern="0" spc="5">
              <a:solidFill>
                <a:schemeClr val="bg1"/>
              </a:solidFill>
              <a:uLnTx/>
              <a:uFillTx/>
              <a:latin typeface="KoPub돋움체 Light"/>
              <a:ea typeface="KoPub돋움체 Light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2554515" y="2957354"/>
            <a:ext cx="4112300" cy="3223453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213945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05" name="직각 삼각형 1304"/>
          <p:cNvSpPr/>
          <p:nvPr/>
        </p:nvSpPr>
        <p:spPr>
          <a:xfrm rot="5400000">
            <a:off x="472803" y="2484550"/>
            <a:ext cx="3900645" cy="4846255"/>
          </a:xfrm>
          <a:custGeom>
            <a:avLst/>
            <a:gdLst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2 w 3547242"/>
              <a:gd name="connsiteY2" fmla="*/ 4603531 h 4603531"/>
              <a:gd name="connsiteX3" fmla="*/ 0 w 3547242"/>
              <a:gd name="connsiteY3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1797269 w 3547242"/>
              <a:gd name="connsiteY2" fmla="*/ 2396359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1 w 3547242"/>
              <a:gd name="connsiteY2" fmla="*/ 2349062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808483 h 4808483"/>
              <a:gd name="connsiteX1" fmla="*/ 43086 w 3547242"/>
              <a:gd name="connsiteY1" fmla="*/ 0 h 4808483"/>
              <a:gd name="connsiteX2" fmla="*/ 3547241 w 3547242"/>
              <a:gd name="connsiteY2" fmla="*/ 2554014 h 4808483"/>
              <a:gd name="connsiteX3" fmla="*/ 3547242 w 3547242"/>
              <a:gd name="connsiteY3" fmla="*/ 4808483 h 4808483"/>
              <a:gd name="connsiteX4" fmla="*/ 0 w 3547242"/>
              <a:gd name="connsiteY4" fmla="*/ 4808483 h 4808483"/>
              <a:gd name="connsiteX0" fmla="*/ 43079 w 3590321"/>
              <a:gd name="connsiteY0" fmla="*/ 4887311 h 4887311"/>
              <a:gd name="connsiteX1" fmla="*/ 0 w 3590321"/>
              <a:gd name="connsiteY1" fmla="*/ 0 h 4887311"/>
              <a:gd name="connsiteX2" fmla="*/ 3590320 w 3590321"/>
              <a:gd name="connsiteY2" fmla="*/ 2632842 h 4887311"/>
              <a:gd name="connsiteX3" fmla="*/ 3590321 w 3590321"/>
              <a:gd name="connsiteY3" fmla="*/ 4887311 h 4887311"/>
              <a:gd name="connsiteX4" fmla="*/ 43079 w 3590321"/>
              <a:gd name="connsiteY4" fmla="*/ 4887311 h 4887311"/>
              <a:gd name="connsiteX0" fmla="*/ 0 w 3547242"/>
              <a:gd name="connsiteY0" fmla="*/ 4855780 h 4855780"/>
              <a:gd name="connsiteX1" fmla="*/ 28728 w 3547242"/>
              <a:gd name="connsiteY1" fmla="*/ 0 h 4855780"/>
              <a:gd name="connsiteX2" fmla="*/ 3547241 w 3547242"/>
              <a:gd name="connsiteY2" fmla="*/ 2601311 h 4855780"/>
              <a:gd name="connsiteX3" fmla="*/ 3547242 w 3547242"/>
              <a:gd name="connsiteY3" fmla="*/ 4855780 h 4855780"/>
              <a:gd name="connsiteX4" fmla="*/ 0 w 3547242"/>
              <a:gd name="connsiteY4" fmla="*/ 4855780 h 4855780"/>
              <a:gd name="connsiteX0" fmla="*/ 5978 w 3553220"/>
              <a:gd name="connsiteY0" fmla="*/ 4874830 h 4874830"/>
              <a:gd name="connsiteX1" fmla="*/ 0 w 3553220"/>
              <a:gd name="connsiteY1" fmla="*/ 0 h 4874830"/>
              <a:gd name="connsiteX2" fmla="*/ 3553219 w 3553220"/>
              <a:gd name="connsiteY2" fmla="*/ 2620361 h 4874830"/>
              <a:gd name="connsiteX3" fmla="*/ 3553220 w 3553220"/>
              <a:gd name="connsiteY3" fmla="*/ 4874830 h 4874830"/>
              <a:gd name="connsiteX4" fmla="*/ 5978 w 3553220"/>
              <a:gd name="connsiteY4" fmla="*/ 4874830 h 4874830"/>
              <a:gd name="connsiteX0" fmla="*/ 5976 w 3553218"/>
              <a:gd name="connsiteY0" fmla="*/ 4846255 h 4846255"/>
              <a:gd name="connsiteX1" fmla="*/ 0 w 3553218"/>
              <a:gd name="connsiteY1" fmla="*/ 0 h 4846255"/>
              <a:gd name="connsiteX2" fmla="*/ 3553217 w 3553218"/>
              <a:gd name="connsiteY2" fmla="*/ 2591786 h 4846255"/>
              <a:gd name="connsiteX3" fmla="*/ 3553218 w 3553218"/>
              <a:gd name="connsiteY3" fmla="*/ 4846255 h 4846255"/>
              <a:gd name="connsiteX4" fmla="*/ 5976 w 3553218"/>
              <a:gd name="connsiteY4" fmla="*/ 4846255 h 48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218" h="4846255">
                <a:moveTo>
                  <a:pt x="5976" y="4846255"/>
                </a:moveTo>
                <a:cubicBezTo>
                  <a:pt x="3983" y="3221312"/>
                  <a:pt x="1993" y="1624943"/>
                  <a:pt x="0" y="0"/>
                </a:cubicBezTo>
                <a:lnTo>
                  <a:pt x="3553217" y="2591786"/>
                </a:lnTo>
                <a:cubicBezTo>
                  <a:pt x="3553217" y="3343276"/>
                  <a:pt x="3553218" y="4094765"/>
                  <a:pt x="3553218" y="4846255"/>
                </a:cubicBezTo>
                <a:lnTo>
                  <a:pt x="5976" y="48462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54515" y="1578018"/>
            <a:ext cx="1290739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4400" b="1" dirty="0">
                <a:solidFill>
                  <a:schemeClr val="bg1"/>
                </a:solidFill>
                <a:latin typeface="KoPub돋움체 Light"/>
                <a:ea typeface="KoPub돋움체 Light"/>
              </a:rPr>
              <a:t>목차</a:t>
            </a:r>
          </a:p>
        </p:txBody>
      </p:sp>
      <p:pic>
        <p:nvPicPr>
          <p:cNvPr id="2244" name="그림 2243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66082" y="1437141"/>
            <a:ext cx="1186997" cy="1051196"/>
          </a:xfrm>
          <a:prstGeom prst="rect">
            <a:avLst/>
          </a:prstGeom>
        </p:spPr>
      </p:pic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958188" y="2957354"/>
            <a:ext cx="3248292" cy="2550196"/>
          </a:xfrm>
        </p:spPr>
        <p:txBody>
          <a:bodyPr vert="horz"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bg1"/>
                </a:solidFill>
              </a:rPr>
              <a:t>요구사항 리스트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err="1">
                <a:solidFill>
                  <a:schemeClr val="bg1"/>
                </a:solidFill>
              </a:rPr>
              <a:t>유즈케이스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err="1">
                <a:solidFill>
                  <a:schemeClr val="bg1"/>
                </a:solidFill>
              </a:rPr>
              <a:t>유즈케이스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</a:rPr>
              <a:t>다이아그램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bg1"/>
                </a:solidFill>
              </a:rPr>
              <a:t>시퀀스 </a:t>
            </a:r>
            <a:r>
              <a:rPr lang="ko-KR" altLang="en-US" sz="2000" dirty="0" err="1">
                <a:solidFill>
                  <a:schemeClr val="bg1"/>
                </a:solidFill>
              </a:rPr>
              <a:t>다이아그램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err="1">
                <a:solidFill>
                  <a:schemeClr val="bg1"/>
                </a:solidFill>
              </a:rPr>
              <a:t>화면정의서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bg1"/>
                </a:solidFill>
              </a:rPr>
              <a:t>기능 세부사항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2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0" grpId="0" animBg="1"/>
      <p:bldP spid="1302" grpId="0" animBg="1"/>
      <p:bldP spid="1305" grpId="0" animBg="1"/>
      <p:bldP spid="6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5" y="265928"/>
            <a:ext cx="2689035" cy="5132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 dirty="0">
                <a:solidFill>
                  <a:schemeClr val="bg1"/>
                </a:solidFill>
                <a:latin typeface="KoPub돋움체 Light"/>
                <a:ea typeface="KoPub돋움체 Light"/>
              </a:rPr>
              <a:t>요구사항 리스트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321005"/>
            <a:ext cx="10515600" cy="4855958"/>
          </a:xfrm>
        </p:spPr>
        <p:txBody>
          <a:bodyPr vert="horz"/>
          <a:lstStyle/>
          <a:p>
            <a:pPr lvl="0"/>
            <a:r>
              <a:rPr lang="ko-KR" altLang="en-US" sz="2000" dirty="0">
                <a:solidFill>
                  <a:schemeClr val="bg1"/>
                </a:solidFill>
              </a:rPr>
              <a:t>첫 메인화면에서 </a:t>
            </a:r>
            <a:r>
              <a:rPr lang="ko-KR" altLang="en-US" sz="2000" b="1" dirty="0">
                <a:solidFill>
                  <a:schemeClr val="bg1"/>
                </a:solidFill>
              </a:rPr>
              <a:t>게임시작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게임방법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옵션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랭킹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게임종료</a:t>
            </a:r>
            <a:r>
              <a:rPr lang="ko-KR" altLang="en-US" sz="2000" dirty="0">
                <a:solidFill>
                  <a:schemeClr val="bg1"/>
                </a:solidFill>
              </a:rPr>
              <a:t>버튼을 나타나게 한다</a:t>
            </a:r>
            <a:r>
              <a:rPr lang="en-US" altLang="ko-KR" sz="2000" dirty="0">
                <a:solidFill>
                  <a:schemeClr val="bg1"/>
                </a:solidFill>
              </a:rPr>
              <a:t>. </a:t>
            </a:r>
            <a:endParaRPr lang="ko-KR" altLang="en-US" sz="2000" dirty="0">
              <a:solidFill>
                <a:schemeClr val="bg1"/>
              </a:solidFill>
            </a:endParaRPr>
          </a:p>
          <a:p>
            <a:pPr lvl="0" fontAlgn="base"/>
            <a:r>
              <a:rPr lang="ko-KR" altLang="en-US" sz="2000" dirty="0">
                <a:solidFill>
                  <a:schemeClr val="bg1"/>
                </a:solidFill>
              </a:rPr>
              <a:t>캐릭터를 고르고 스타트 버튼을 눌러 선택된 캐릭터로 게임이 실행될 수 있도록 하며 </a:t>
            </a:r>
            <a:r>
              <a:rPr lang="ko-KR" altLang="en-US" sz="2000" dirty="0" err="1">
                <a:solidFill>
                  <a:schemeClr val="bg1"/>
                </a:solidFill>
              </a:rPr>
              <a:t>미선택시</a:t>
            </a:r>
            <a:r>
              <a:rPr lang="ko-KR" altLang="en-US" sz="2000" dirty="0">
                <a:solidFill>
                  <a:schemeClr val="bg1"/>
                </a:solidFill>
              </a:rPr>
              <a:t> 자동으로 기본 캐릭터가 선택되도록 한다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 fontAlgn="base"/>
            <a:r>
              <a:rPr lang="ko-KR" altLang="en-US" sz="2000" dirty="0" err="1">
                <a:solidFill>
                  <a:schemeClr val="bg1"/>
                </a:solidFill>
              </a:rPr>
              <a:t>옵션버튼을</a:t>
            </a:r>
            <a:r>
              <a:rPr lang="ko-KR" altLang="en-US" sz="2000" dirty="0">
                <a:solidFill>
                  <a:schemeClr val="bg1"/>
                </a:solidFill>
              </a:rPr>
              <a:t> 누르면 음량 조절이 가능하고 </a:t>
            </a:r>
            <a:r>
              <a:rPr lang="ko-KR" altLang="en-US" sz="2000" dirty="0" err="1">
                <a:solidFill>
                  <a:schemeClr val="bg1"/>
                </a:solidFill>
              </a:rPr>
              <a:t>배경음과</a:t>
            </a:r>
            <a:r>
              <a:rPr lang="ko-KR" altLang="en-US" sz="2000" dirty="0">
                <a:solidFill>
                  <a:schemeClr val="bg1"/>
                </a:solidFill>
              </a:rPr>
              <a:t> 효과음을 따로 설정할 수 있도록 한다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 fontAlgn="base"/>
            <a:r>
              <a:rPr lang="ko-KR" altLang="en-US" sz="2000" dirty="0">
                <a:solidFill>
                  <a:schemeClr val="bg1"/>
                </a:solidFill>
              </a:rPr>
              <a:t>캐릭터가 방향키로 움직일 수 있도록 한다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 fontAlgn="base"/>
            <a:r>
              <a:rPr lang="ko-KR" altLang="en-US" sz="2000" dirty="0">
                <a:solidFill>
                  <a:schemeClr val="bg1"/>
                </a:solidFill>
              </a:rPr>
              <a:t>젓가락이 임의의 방향에서 캐릭터를 향해 날아가도록 한다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 fontAlgn="base"/>
            <a:r>
              <a:rPr lang="ko-KR" altLang="en-US" sz="2000" dirty="0">
                <a:solidFill>
                  <a:schemeClr val="bg1"/>
                </a:solidFill>
              </a:rPr>
              <a:t>일정시간이 지나면 다음 스테이지로 넘어가며 스테이지가 바뀔 때 마다 </a:t>
            </a:r>
            <a:r>
              <a:rPr lang="ko-KR" altLang="en-US" sz="2000" dirty="0" err="1">
                <a:solidFill>
                  <a:schemeClr val="bg1"/>
                </a:solidFill>
              </a:rPr>
              <a:t>랜덤박스가</a:t>
            </a:r>
            <a:r>
              <a:rPr lang="ko-KR" altLang="en-US" sz="2000" dirty="0">
                <a:solidFill>
                  <a:schemeClr val="bg1"/>
                </a:solidFill>
              </a:rPr>
              <a:t> 나타나도록 한다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 fontAlgn="base"/>
            <a:r>
              <a:rPr lang="ko-KR" altLang="en-US" sz="2000" dirty="0" err="1">
                <a:solidFill>
                  <a:schemeClr val="bg1"/>
                </a:solidFill>
              </a:rPr>
              <a:t>랜덤박스는</a:t>
            </a:r>
            <a:r>
              <a:rPr lang="ko-KR" altLang="en-US" sz="2000" dirty="0">
                <a:solidFill>
                  <a:schemeClr val="bg1"/>
                </a:solidFill>
              </a:rPr>
              <a:t> 일정시간이 지나거나 캐릭터가 아이템을 </a:t>
            </a:r>
            <a:r>
              <a:rPr lang="ko-KR" altLang="en-US" sz="2000" dirty="0" err="1">
                <a:solidFill>
                  <a:schemeClr val="bg1"/>
                </a:solidFill>
              </a:rPr>
              <a:t>획득했을시</a:t>
            </a:r>
            <a:r>
              <a:rPr lang="ko-KR" altLang="en-US" sz="2000" dirty="0">
                <a:solidFill>
                  <a:schemeClr val="bg1"/>
                </a:solidFill>
              </a:rPr>
              <a:t> 사라지며 아이템은 획득과 동시에 사용되도록 한다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 fontAlgn="base"/>
            <a:r>
              <a:rPr lang="ko-KR" altLang="en-US" sz="2000" dirty="0">
                <a:solidFill>
                  <a:schemeClr val="bg1"/>
                </a:solidFill>
              </a:rPr>
              <a:t>아이템의 종류는 간장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</a:rPr>
              <a:t>쉴드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거대화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</a:rPr>
              <a:t>작아지기가</a:t>
            </a:r>
            <a:r>
              <a:rPr lang="ko-KR" altLang="en-US" sz="2000" dirty="0">
                <a:solidFill>
                  <a:schemeClr val="bg1"/>
                </a:solidFill>
              </a:rPr>
              <a:t> 있다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 fontAlgn="base"/>
            <a:r>
              <a:rPr lang="ko-KR" altLang="en-US" sz="2000" dirty="0">
                <a:solidFill>
                  <a:schemeClr val="bg1"/>
                </a:solidFill>
              </a:rPr>
              <a:t>캐릭터가 젓가락에 닿으면 게임이 종료되고 점수와 </a:t>
            </a:r>
            <a:r>
              <a:rPr lang="ko-KR" altLang="en-US" sz="2000" dirty="0" err="1">
                <a:solidFill>
                  <a:schemeClr val="bg1"/>
                </a:solidFill>
              </a:rPr>
              <a:t>기록여부를</a:t>
            </a:r>
            <a:r>
              <a:rPr lang="ko-KR" altLang="en-US" sz="2000" dirty="0">
                <a:solidFill>
                  <a:schemeClr val="bg1"/>
                </a:solidFill>
              </a:rPr>
              <a:t> 묻는 창이 </a:t>
            </a:r>
            <a:r>
              <a:rPr lang="ko-KR" altLang="en-US" sz="2000" dirty="0" err="1">
                <a:solidFill>
                  <a:schemeClr val="bg1"/>
                </a:solidFill>
              </a:rPr>
              <a:t>뜨도록한다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  <a:p>
            <a:pPr lvl="0" fontAlgn="base"/>
            <a:endParaRPr lang="ko-KR" alt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53241" y="1576020"/>
            <a:ext cx="8881383" cy="4481880"/>
          </a:xfrm>
          <a:prstGeom prst="rect">
            <a:avLst/>
          </a:prstGeom>
          <a:solidFill>
            <a:srgbClr val="22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5" y="265928"/>
            <a:ext cx="1898460" cy="5132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bg1"/>
                </a:solidFill>
                <a:latin typeface="KoPub돋움체 Light"/>
                <a:ea typeface="KoPub돋움체 Light"/>
              </a:rPr>
              <a:t>유즈케이스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3400" y="2647950"/>
            <a:ext cx="5981700" cy="381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695450" y="2095500"/>
            <a:ext cx="8553450" cy="3436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  <a:defRPr lang="ko-KR" altLang="en-US"/>
            </a:pPr>
            <a:r>
              <a:rPr lang="ko-KR" altLang="en-US" sz="2200">
                <a:solidFill>
                  <a:schemeClr val="bg1"/>
                </a:solidFill>
              </a:rPr>
              <a:t>게임 실행하면 메인 화면 등장</a:t>
            </a:r>
          </a:p>
          <a:p>
            <a:pPr marL="342900" indent="-342900">
              <a:buAutoNum type="arabicPeriod"/>
              <a:defRPr lang="ko-KR" altLang="en-US"/>
            </a:pPr>
            <a:endParaRPr lang="en-US" altLang="ko-KR" sz="2200">
              <a:solidFill>
                <a:schemeClr val="bg1"/>
              </a:solidFill>
            </a:endParaRPr>
          </a:p>
          <a:p>
            <a:pPr marL="342900" indent="-342900">
              <a:buAutoNum type="arabicPeriod"/>
              <a:defRPr lang="ko-KR" altLang="en-US"/>
            </a:pPr>
            <a:endParaRPr lang="en-US" altLang="ko-KR" sz="220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en-US" altLang="ko-KR" sz="2200">
                <a:solidFill>
                  <a:schemeClr val="bg1"/>
                </a:solidFill>
              </a:rPr>
              <a:t>2. </a:t>
            </a:r>
            <a:r>
              <a:rPr lang="ko-KR" altLang="en-US" sz="2200">
                <a:solidFill>
                  <a:schemeClr val="bg1"/>
                </a:solidFill>
              </a:rPr>
              <a:t>게임시작 버튼 누르면 캐릭터 선택 화면 등장</a:t>
            </a:r>
          </a:p>
          <a:p>
            <a:pPr lvl="0">
              <a:defRPr lang="ko-KR" altLang="en-US"/>
            </a:pPr>
            <a:endParaRPr lang="en-US" altLang="ko-KR" sz="220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endParaRPr lang="en-US" altLang="ko-KR" sz="220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en-US" altLang="ko-KR" sz="2200">
                <a:solidFill>
                  <a:schemeClr val="bg1"/>
                </a:solidFill>
              </a:rPr>
              <a:t>3. </a:t>
            </a:r>
            <a:r>
              <a:rPr lang="ko-KR" altLang="en-US" sz="2200">
                <a:solidFill>
                  <a:schemeClr val="bg1"/>
                </a:solidFill>
              </a:rPr>
              <a:t>게임 화면 표시되어 게임이 진행</a:t>
            </a:r>
          </a:p>
          <a:p>
            <a:pPr lvl="0">
              <a:defRPr lang="ko-KR" altLang="en-US"/>
            </a:pPr>
            <a:endParaRPr lang="en-US" altLang="ko-KR" sz="220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endParaRPr lang="en-US" altLang="ko-KR" sz="220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en-US" altLang="ko-KR" sz="2200">
                <a:solidFill>
                  <a:schemeClr val="bg1"/>
                </a:solidFill>
              </a:rPr>
              <a:t>4. </a:t>
            </a:r>
            <a:r>
              <a:rPr lang="ko-KR" altLang="en-US" sz="2200">
                <a:solidFill>
                  <a:schemeClr val="bg1"/>
                </a:solidFill>
              </a:rPr>
              <a:t>스테이지와 상관없이 젓가락에 만두가 닿으면 게임 종료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4676765" cy="513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bg1"/>
                </a:solidFill>
                <a:latin typeface="KoPub돋움체 Light"/>
                <a:ea typeface="KoPub돋움체 Light"/>
              </a:rPr>
              <a:t>유즈케이스 다이아그램</a:t>
            </a:r>
          </a:p>
        </p:txBody>
      </p:sp>
      <p:pic>
        <p:nvPicPr>
          <p:cNvPr id="2241" name="그림 2240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1882378" y="1321005"/>
            <a:ext cx="8257540" cy="478837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3031933" cy="5132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bg1"/>
                </a:solidFill>
                <a:latin typeface="KoPub돋움체 Light"/>
                <a:ea typeface="KoPub돋움체 Light"/>
              </a:rPr>
              <a:t>시퀀스 다이아그램</a:t>
            </a:r>
          </a:p>
        </p:txBody>
      </p:sp>
      <p:pic>
        <p:nvPicPr>
          <p:cNvPr id="2273" name="그림 227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20490" y="1239390"/>
            <a:ext cx="7571012" cy="5122167"/>
          </a:xfrm>
          <a:prstGeom prst="rect">
            <a:avLst/>
          </a:prstGeom>
        </p:spPr>
      </p:pic>
      <p:sp>
        <p:nvSpPr>
          <p:cNvPr id="2274" name="직사각형 7"/>
          <p:cNvSpPr/>
          <p:nvPr/>
        </p:nvSpPr>
        <p:spPr>
          <a:xfrm>
            <a:off x="952499" y="3068724"/>
            <a:ext cx="2034999" cy="1463500"/>
          </a:xfrm>
          <a:prstGeom prst="rect">
            <a:avLst/>
          </a:prstGeom>
          <a:solidFill>
            <a:srgbClr val="22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defRPr lang="ko-KR" altLang="en-US"/>
            </a:pPr>
            <a:r>
              <a:rPr lang="ko-KR" altLang="en-US" sz="2100" b="1" dirty="0"/>
              <a:t>메인 화면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3031933" cy="5132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bg1"/>
                </a:solidFill>
                <a:latin typeface="KoPub돋움체 Light"/>
                <a:ea typeface="KoPub돋움체 Light"/>
              </a:rPr>
              <a:t>시퀀스 다이아그램</a:t>
            </a:r>
          </a:p>
        </p:txBody>
      </p:sp>
      <p:pic>
        <p:nvPicPr>
          <p:cNvPr id="2277" name="그림 2276"/>
          <p:cNvPicPr>
            <a:picLocks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20490" y="1239074"/>
            <a:ext cx="7570800" cy="5122800"/>
          </a:xfrm>
          <a:prstGeom prst="rect">
            <a:avLst/>
          </a:prstGeom>
        </p:spPr>
      </p:pic>
      <p:sp>
        <p:nvSpPr>
          <p:cNvPr id="7" name="직사각형 7"/>
          <p:cNvSpPr/>
          <p:nvPr/>
        </p:nvSpPr>
        <p:spPr>
          <a:xfrm>
            <a:off x="952499" y="3068724"/>
            <a:ext cx="2034999" cy="1463500"/>
          </a:xfrm>
          <a:prstGeom prst="rect">
            <a:avLst/>
          </a:prstGeom>
          <a:solidFill>
            <a:srgbClr val="22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defRPr lang="ko-KR" altLang="en-US"/>
            </a:pPr>
            <a:r>
              <a:rPr lang="ko-KR" altLang="en-US" sz="2100" b="1" dirty="0"/>
              <a:t>게임 진행중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3031933" cy="5132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bg1"/>
                </a:solidFill>
                <a:latin typeface="KoPub돋움체 Light"/>
                <a:ea typeface="KoPub돋움체 Light"/>
              </a:rPr>
              <a:t>시퀀스 다이아그램</a:t>
            </a:r>
          </a:p>
        </p:txBody>
      </p:sp>
      <p:pic>
        <p:nvPicPr>
          <p:cNvPr id="2277" name="그림 2276"/>
          <p:cNvPicPr>
            <a:picLocks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20490" y="1239074"/>
            <a:ext cx="7570800" cy="5122800"/>
          </a:xfrm>
          <a:prstGeom prst="rect">
            <a:avLst/>
          </a:prstGeom>
        </p:spPr>
      </p:pic>
      <p:sp>
        <p:nvSpPr>
          <p:cNvPr id="7" name="직사각형 7"/>
          <p:cNvSpPr/>
          <p:nvPr/>
        </p:nvSpPr>
        <p:spPr>
          <a:xfrm>
            <a:off x="952499" y="3068724"/>
            <a:ext cx="2034999" cy="1463500"/>
          </a:xfrm>
          <a:prstGeom prst="rect">
            <a:avLst/>
          </a:prstGeom>
          <a:solidFill>
            <a:srgbClr val="22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defRPr lang="ko-KR" altLang="en-US"/>
            </a:pPr>
            <a:r>
              <a:rPr lang="ko-KR" altLang="en-US" sz="2100" b="1"/>
              <a:t>랭킹 </a:t>
            </a:r>
            <a:r>
              <a:rPr lang="ko-KR" altLang="en-US" sz="2100" b="1" dirty="0"/>
              <a:t>화면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6" y="265928"/>
            <a:ext cx="2346134" cy="5132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bg1"/>
                </a:solidFill>
                <a:latin typeface="KoPub돋움체 Light"/>
                <a:ea typeface="KoPub돋움체 Light"/>
              </a:rPr>
              <a:t>기능 세부사항</a:t>
            </a:r>
          </a:p>
        </p:txBody>
      </p:sp>
      <p:grpSp>
        <p:nvGrpSpPr>
          <p:cNvPr id="2245" name="그룹 2244"/>
          <p:cNvGrpSpPr/>
          <p:nvPr/>
        </p:nvGrpSpPr>
        <p:grpSpPr>
          <a:xfrm>
            <a:off x="7109730" y="1592035"/>
            <a:ext cx="3701143" cy="4381500"/>
            <a:chOff x="6932839" y="1932214"/>
            <a:chExt cx="3701143" cy="4381500"/>
          </a:xfrm>
        </p:grpSpPr>
        <p:sp>
          <p:nvSpPr>
            <p:cNvPr id="2242" name="모서리가 둥근 직사각형 2241"/>
            <p:cNvSpPr/>
            <p:nvPr/>
          </p:nvSpPr>
          <p:spPr>
            <a:xfrm>
              <a:off x="6932839" y="1932214"/>
              <a:ext cx="3701143" cy="4381500"/>
            </a:xfrm>
            <a:prstGeom prst="roundRect">
              <a:avLst>
                <a:gd name="adj" fmla="val 16667"/>
              </a:avLst>
            </a:prstGeom>
            <a:gradFill flip="xy" rotWithShape="1">
              <a:gsLst>
                <a:gs pos="0">
                  <a:schemeClr val="accent1">
                    <a:lumMod val="70000"/>
                  </a:schemeClr>
                </a:gs>
                <a:gs pos="29000">
                  <a:srgbClr val="000000"/>
                </a:gs>
                <a:gs pos="77000">
                  <a:srgbClr val="FFFFFF"/>
                </a:gs>
                <a:gs pos="100000">
                  <a:schemeClr val="accent1">
                    <a:lumMod val="70000"/>
                  </a:schemeClr>
                </a:gs>
                <a:gs pos="100000">
                  <a:schemeClr val="accent1">
                    <a:lumMod val="7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43" name="대각선 방향의 모서리가 잘린 사각형 2242"/>
            <p:cNvSpPr/>
            <p:nvPr/>
          </p:nvSpPr>
          <p:spPr>
            <a:xfrm>
              <a:off x="7437108" y="2910579"/>
              <a:ext cx="2682000" cy="12780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tx2">
                <a:lumMod val="50000"/>
              </a:schemeClr>
            </a:solidFill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b="1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</a:rPr>
                <a:t>하수구 2631점</a:t>
              </a:r>
            </a:p>
          </p:txBody>
        </p:sp>
        <p:sp>
          <p:nvSpPr>
            <p:cNvPr id="2244" name="대각선 방향의 모서리가 잘린 사각형 2243"/>
            <p:cNvSpPr/>
            <p:nvPr/>
          </p:nvSpPr>
          <p:spPr>
            <a:xfrm>
              <a:off x="7452632" y="4520293"/>
              <a:ext cx="2680606" cy="1279071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tx2">
                <a:lumMod val="50000"/>
              </a:schemeClr>
            </a:solidFill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b="1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</a:rPr>
                <a:t>김치좀비 1359점</a:t>
              </a:r>
            </a:p>
          </p:txBody>
        </p:sp>
      </p:grpSp>
      <p:sp>
        <p:nvSpPr>
          <p:cNvPr id="2241" name="타원 2240"/>
          <p:cNvSpPr/>
          <p:nvPr/>
        </p:nvSpPr>
        <p:spPr>
          <a:xfrm>
            <a:off x="1054553" y="2653392"/>
            <a:ext cx="4163785" cy="242207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defRPr lang="ko-KR" altLang="en-US"/>
            </a:pPr>
            <a:r>
              <a:rPr lang="ko-KR" altLang="en-US" sz="25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저장하시겠습니까?</a:t>
            </a:r>
          </a:p>
        </p:txBody>
      </p:sp>
      <p:sp>
        <p:nvSpPr>
          <p:cNvPr id="2246" name="TextBox 2245"/>
          <p:cNvSpPr txBox="1"/>
          <p:nvPr/>
        </p:nvSpPr>
        <p:spPr>
          <a:xfrm>
            <a:off x="7708448" y="1741714"/>
            <a:ext cx="2558144" cy="700224"/>
          </a:xfrm>
          <a:prstGeom prst="rect">
            <a:avLst/>
          </a:prstGeom>
          <a:effectLst>
            <a:innerShdw blurRad="76200" dist="76200" dir="2700000">
              <a:srgbClr val="000000">
                <a:alpha val="50000"/>
              </a:srgbClr>
            </a:innerShdw>
          </a:effectLst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en-US" altLang="ko-KR" sz="4000" b="1">
                <a:solidFill>
                  <a:schemeClr val="tx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RANKING</a:t>
            </a:r>
          </a:p>
        </p:txBody>
      </p:sp>
      <p:sp>
        <p:nvSpPr>
          <p:cNvPr id="2247" name="타원 2246"/>
          <p:cNvSpPr/>
          <p:nvPr/>
        </p:nvSpPr>
        <p:spPr>
          <a:xfrm>
            <a:off x="2116800" y="4204800"/>
            <a:ext cx="979200" cy="529200"/>
          </a:xfrm>
          <a:prstGeom prst="ellipse">
            <a:avLst/>
          </a:prstGeom>
          <a:solidFill>
            <a:schemeClr val="accent1">
              <a:lumMod val="70000"/>
            </a:schemeClr>
          </a:solidFill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YES</a:t>
            </a:r>
          </a:p>
        </p:txBody>
      </p:sp>
      <p:sp>
        <p:nvSpPr>
          <p:cNvPr id="2248" name="타원 2247"/>
          <p:cNvSpPr/>
          <p:nvPr/>
        </p:nvSpPr>
        <p:spPr>
          <a:xfrm>
            <a:off x="3179988" y="4193722"/>
            <a:ext cx="993321" cy="557893"/>
          </a:xfrm>
          <a:prstGeom prst="ellipse">
            <a:avLst/>
          </a:prstGeom>
          <a:solidFill>
            <a:schemeClr val="accent1">
              <a:lumMod val="70000"/>
            </a:schemeClr>
          </a:solidFill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NO</a:t>
            </a:r>
          </a:p>
        </p:txBody>
      </p:sp>
      <p:cxnSp>
        <p:nvCxnSpPr>
          <p:cNvPr id="2250" name="구부러진 연결선 2249"/>
          <p:cNvCxnSpPr>
            <a:stCxn id="2247" idx="5"/>
          </p:cNvCxnSpPr>
          <p:nvPr/>
        </p:nvCxnSpPr>
        <p:spPr>
          <a:xfrm rot="16200000" flipH="1">
            <a:off x="5059809" y="2549291"/>
            <a:ext cx="446179" cy="4660595"/>
          </a:xfrm>
          <a:prstGeom prst="curvedConnector2">
            <a:avLst/>
          </a:prstGeom>
          <a:ln w="101600" algn="ctr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0" grpId="0" bldLvl="0" animBg="1"/>
    </p:bld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247</Words>
  <Application>Microsoft Office PowerPoint</Application>
  <PresentationFormat>와이드스크린</PresentationFormat>
  <Paragraphs>70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KoPub돋움체 Light</vt:lpstr>
      <vt:lpstr>맑은 고딕</vt:lpstr>
      <vt:lpstr>Arial</vt:lpstr>
      <vt:lpstr>Wingdings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user</cp:lastModifiedBy>
  <cp:revision>55</cp:revision>
  <dcterms:created xsi:type="dcterms:W3CDTF">2016-03-12T15:04:52Z</dcterms:created>
  <dcterms:modified xsi:type="dcterms:W3CDTF">2016-10-13T13:20:31Z</dcterms:modified>
</cp:coreProperties>
</file>