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394C"/>
    <a:srgbClr val="922C3D"/>
    <a:srgbClr val="7C1A28"/>
    <a:srgbClr val="D84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8311-8307-4676-9E57-6756B30D1D6F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C445-FECB-4013-A845-E907EA57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8311-8307-4676-9E57-6756B30D1D6F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C445-FECB-4013-A845-E907EA57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0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8311-8307-4676-9E57-6756B30D1D6F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C445-FECB-4013-A845-E907EA57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0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8311-8307-4676-9E57-6756B30D1D6F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C445-FECB-4013-A845-E907EA57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43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8311-8307-4676-9E57-6756B30D1D6F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C445-FECB-4013-A845-E907EA57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9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8311-8307-4676-9E57-6756B30D1D6F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C445-FECB-4013-A845-E907EA57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5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8311-8307-4676-9E57-6756B30D1D6F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C445-FECB-4013-A845-E907EA57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8311-8307-4676-9E57-6756B30D1D6F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C445-FECB-4013-A845-E907EA57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56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8311-8307-4676-9E57-6756B30D1D6F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C445-FECB-4013-A845-E907EA57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25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8311-8307-4676-9E57-6756B30D1D6F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C445-FECB-4013-A845-E907EA57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32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8311-8307-4676-9E57-6756B30D1D6F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C445-FECB-4013-A845-E907EA57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7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48311-8307-4676-9E57-6756B30D1D6F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7C445-FECB-4013-A845-E907EA57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4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13" y="0"/>
            <a:ext cx="9123973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796680" y="1837632"/>
            <a:ext cx="4598633" cy="1606858"/>
          </a:xfrm>
          <a:prstGeom prst="roundRect">
            <a:avLst/>
          </a:prstGeom>
          <a:solidFill>
            <a:srgbClr val="A2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1" y="2690885"/>
            <a:ext cx="3383419" cy="51504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796680" y="3675264"/>
            <a:ext cx="4598633" cy="1606858"/>
          </a:xfrm>
          <a:prstGeom prst="roundRect">
            <a:avLst/>
          </a:prstGeom>
          <a:solidFill>
            <a:srgbClr val="922C3D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62406" y="1986965"/>
            <a:ext cx="4067180" cy="58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</a:rPr>
              <a:t>effect sound</a:t>
            </a:r>
            <a:endParaRPr lang="ko-KR" altLang="en-US" sz="3200" b="1" spc="3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6680" y="3829719"/>
            <a:ext cx="459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300" dirty="0">
                <a:solidFill>
                  <a:schemeClr val="bg1"/>
                </a:solidFill>
              </a:rPr>
              <a:t>background  sound</a:t>
            </a:r>
            <a:endParaRPr lang="ko-KR" altLang="en-US" sz="2800" b="1" spc="3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822" y="2683895"/>
            <a:ext cx="617190" cy="52902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1" y="4553020"/>
            <a:ext cx="3383419" cy="5150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822" y="4546030"/>
            <a:ext cx="617190" cy="52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3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98314" y="0"/>
            <a:ext cx="9191687" cy="6858000"/>
          </a:xfrm>
          <a:prstGeom prst="rect">
            <a:avLst/>
          </a:prstGeom>
          <a:solidFill>
            <a:srgbClr val="D35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73208" y="2018298"/>
            <a:ext cx="2130251" cy="3436536"/>
          </a:xfrm>
          <a:prstGeom prst="roundRect">
            <a:avLst/>
          </a:prstGeom>
          <a:solidFill>
            <a:srgbClr val="A2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27701" y="2018298"/>
            <a:ext cx="2130251" cy="3436536"/>
          </a:xfrm>
          <a:prstGeom prst="roundRect">
            <a:avLst/>
          </a:prstGeom>
          <a:solidFill>
            <a:srgbClr val="A2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10" y="381649"/>
            <a:ext cx="1228539" cy="9962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467" y="381649"/>
            <a:ext cx="1228539" cy="9962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48852" y="213061"/>
            <a:ext cx="36931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Character</a:t>
            </a:r>
          </a:p>
          <a:p>
            <a:pPr algn="ctr"/>
            <a:r>
              <a:rPr lang="en-US" altLang="ko-KR" sz="4400" b="1" dirty="0"/>
              <a:t>choose</a:t>
            </a:r>
            <a:endParaRPr lang="ko-KR" altLang="en-US" sz="4400" b="1" dirty="0"/>
          </a:p>
        </p:txBody>
      </p:sp>
      <p:sp>
        <p:nvSpPr>
          <p:cNvPr id="11" name="타원 10"/>
          <p:cNvSpPr/>
          <p:nvPr/>
        </p:nvSpPr>
        <p:spPr>
          <a:xfrm>
            <a:off x="1624613" y="5741414"/>
            <a:ext cx="1615736" cy="781234"/>
          </a:xfrm>
          <a:prstGeom prst="ellipse">
            <a:avLst/>
          </a:prstGeom>
          <a:solidFill>
            <a:srgbClr val="D84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4000" b="1" dirty="0"/>
              <a:t>Back</a:t>
            </a:r>
            <a:endParaRPr lang="ko-KR" altLang="en-US" sz="4000" b="1" dirty="0"/>
          </a:p>
        </p:txBody>
      </p:sp>
      <p:sp>
        <p:nvSpPr>
          <p:cNvPr id="16" name="타원 15"/>
          <p:cNvSpPr/>
          <p:nvPr/>
        </p:nvSpPr>
        <p:spPr>
          <a:xfrm>
            <a:off x="8350467" y="5741414"/>
            <a:ext cx="1615736" cy="781234"/>
          </a:xfrm>
          <a:prstGeom prst="ellipse">
            <a:avLst/>
          </a:prstGeom>
          <a:solidFill>
            <a:srgbClr val="D84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4000" b="1" dirty="0"/>
              <a:t>Start</a:t>
            </a:r>
            <a:endParaRPr lang="ko-KR" altLang="en-US" sz="40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37" y="3856483"/>
            <a:ext cx="1574592" cy="124993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984" y="3924590"/>
            <a:ext cx="1632346" cy="1295780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2382194" y="2018298"/>
            <a:ext cx="2130251" cy="3436536"/>
          </a:xfrm>
          <a:prstGeom prst="roundRect">
            <a:avLst/>
          </a:prstGeom>
          <a:solidFill>
            <a:srgbClr val="A2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84" y="3919556"/>
            <a:ext cx="1646472" cy="12019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95058" y="2857486"/>
            <a:ext cx="1704522" cy="25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3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2016-10-13T09:53:04Z</dcterms:created>
  <dcterms:modified xsi:type="dcterms:W3CDTF">2016-10-13T11:09:12Z</dcterms:modified>
</cp:coreProperties>
</file>