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56" r:id="rId2"/>
    <p:sldId id="380" r:id="rId3"/>
    <p:sldId id="381" r:id="rId4"/>
    <p:sldId id="382" r:id="rId5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7608" autoAdjust="0"/>
  </p:normalViewPr>
  <p:slideViewPr>
    <p:cSldViewPr>
      <p:cViewPr varScale="1">
        <p:scale>
          <a:sx n="94" d="100"/>
          <a:sy n="94" d="100"/>
        </p:scale>
        <p:origin x="2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D02E06BF-CAA8-4DCA-8A1E-EE45841EC4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4A8F8B91-DE70-420F-902F-4C8C8643FBB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3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A098E3-0560-4116-820E-93F7999B067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34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982A7-76DA-4C5D-82BB-F5E5183B94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1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FC082-D78F-47A1-900C-8965E971317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5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AA56C-B0FC-4E0D-9F3A-D7363FEAFC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4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C7970-7898-4751-87EF-68278F725A2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79620-1D06-4727-B25E-96ACDCA689D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8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EEA3E-9FF1-4DEC-9B78-07A1FDC77B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49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6B83-CFF7-43FE-9DE0-BA7E9D38744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94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2DB8B-6370-497C-BEA8-F876F68957B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08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C3FE9-716D-4DCF-B133-D8CACFB0857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9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B4D3C-A69F-45AE-83AE-FAEC9251A2C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0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8D096E38-43E7-4419-9A88-A76625B22D4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CA27E88F-A1F5-4C19-A6E7-8B8A540F3C9C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인라인</a:t>
            </a:r>
            <a:r>
              <a:rPr lang="en-US" altLang="ko-KR" dirty="0" smtClean="0"/>
              <a:t>(inline) </a:t>
            </a:r>
            <a:r>
              <a:rPr lang="ko-KR" altLang="en-US" dirty="0" smtClean="0"/>
              <a:t>함수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최 광 훈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전남대학교 전자컴퓨터공학부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560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2CC555-902E-482B-94D1-713E82BD746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(inline) </a:t>
            </a:r>
            <a:r>
              <a:rPr lang="ko-KR" altLang="en-US" dirty="0" smtClean="0"/>
              <a:t>일반 함수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인라인</a:t>
            </a:r>
            <a:r>
              <a:rPr lang="ko-KR" altLang="en-US" dirty="0" smtClean="0"/>
              <a:t> 일반 함수 만들기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inline</a:t>
            </a:r>
            <a:r>
              <a:rPr lang="ko-KR" altLang="en-US" dirty="0" smtClean="0"/>
              <a:t>을 함수 정의 앞에 붙임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컴파일러로 하여금 함수 호출 자리에 함수 호출을 대체하여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inlining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최적화하라는 힌트 정보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inline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) { return (n&lt;2) ? 1 : n *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 (n-1) }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 =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 ( 6 );  //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3" eaLnBrk="1" hangingPunct="1">
              <a:defRPr/>
            </a:pPr>
            <a:r>
              <a:rPr lang="ko-KR" altLang="en-US" dirty="0" smtClean="0"/>
              <a:t>컴파일러가 몇 단계 미리 계산해서</a:t>
            </a:r>
            <a:endParaRPr lang="en-US" altLang="ko-KR" dirty="0" smtClean="0"/>
          </a:p>
          <a:p>
            <a:pPr lvl="4" eaLnBrk="1" hangingPunct="1">
              <a:defRPr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 (6)”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“720”</a:t>
            </a:r>
            <a:r>
              <a:rPr lang="ko-KR" altLang="en-US" dirty="0" smtClean="0"/>
              <a:t>으로 대체하거나</a:t>
            </a:r>
            <a:endParaRPr lang="en-US" altLang="ko-KR" dirty="0" smtClean="0"/>
          </a:p>
          <a:p>
            <a:pPr lvl="4" eaLnBrk="1" hangingPunct="1">
              <a:defRPr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 (6)”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“6 * 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 (5)”</a:t>
            </a:r>
            <a:r>
              <a:rPr lang="ko-KR" altLang="en-US" dirty="0" smtClean="0"/>
              <a:t>로 대체함</a:t>
            </a:r>
            <a:r>
              <a:rPr lang="en-US" altLang="ko-KR" dirty="0" smtClean="0"/>
              <a:t>.</a:t>
            </a:r>
          </a:p>
          <a:p>
            <a:pPr marL="1828800" lvl="4" indent="0" eaLnBrk="1" hangingPunct="1">
              <a:buNone/>
              <a:defRPr/>
            </a:pPr>
            <a:r>
              <a:rPr lang="en-US" altLang="ko-KR" dirty="0" smtClean="0"/>
              <a:t>     =&gt; </a:t>
            </a:r>
            <a:r>
              <a:rPr lang="ko-KR" altLang="en-US" dirty="0" smtClean="0"/>
              <a:t>실행할 때 나머지 계산만 하면 되어 실행 속도 향상</a:t>
            </a:r>
            <a:endParaRPr lang="en-US" altLang="ko-KR" dirty="0" smtClean="0"/>
          </a:p>
          <a:p>
            <a:pPr marL="1828800" lvl="4" indent="0" eaLnBrk="1" hangingPunct="1">
              <a:buNone/>
              <a:defRPr/>
            </a:pPr>
            <a:endParaRPr lang="en-US" altLang="ko-KR" dirty="0"/>
          </a:p>
          <a:p>
            <a:pPr marL="1828800" lvl="4" indent="0" eaLnBrk="1" hangingPunct="1">
              <a:buNone/>
              <a:defRPr/>
            </a:pPr>
            <a:r>
              <a:rPr lang="en-US" altLang="ko-KR" dirty="0" smtClean="0"/>
              <a:t>    (Caveat: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fac</a:t>
            </a:r>
            <a:r>
              <a:rPr lang="en-US" altLang="ko-KR" dirty="0" smtClean="0"/>
              <a:t> (6)”</a:t>
            </a:r>
            <a:r>
              <a:rPr lang="ko-KR" altLang="en-US" dirty="0" smtClean="0"/>
              <a:t>을 그대로 둘 수</a:t>
            </a:r>
            <a:r>
              <a:rPr lang="ko-KR" altLang="en-US" dirty="0"/>
              <a:t>도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7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662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A301F9B-7F09-4852-9EF7-47605F747D6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인라인</a:t>
            </a:r>
            <a:r>
              <a:rPr lang="en-US" altLang="ko-KR" smtClean="0"/>
              <a:t> </a:t>
            </a:r>
            <a:r>
              <a:rPr lang="ko-KR" altLang="en-US" smtClean="0"/>
              <a:t>멤버 함수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멤버 함수에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속성을 지정하는 방법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 정의 안에서 멤버 함수 구현을 포함 시킴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class Date {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public: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day()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{ return d; }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private: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d, m, y;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};</a:t>
            </a:r>
          </a:p>
          <a:p>
            <a:pPr lvl="1" eaLnBrk="1" hangingPunct="1">
              <a:defRPr/>
            </a:pPr>
            <a:r>
              <a:rPr lang="en-US" altLang="ko-KR" dirty="0" smtClean="0"/>
              <a:t>inline </a:t>
            </a:r>
            <a:r>
              <a:rPr lang="ko-KR" altLang="en-US" dirty="0" smtClean="0"/>
              <a:t>키워드를 멤버 함수 구현의 시작 부분에 붙임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class Date {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public: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day() </a:t>
            </a:r>
            <a:r>
              <a:rPr lang="en-US" altLang="ko-KR" dirty="0" err="1" smtClean="0"/>
              <a:t>const</a:t>
            </a:r>
            <a:r>
              <a:rPr lang="en-US" altLang="ko-KR" dirty="0"/>
              <a:t>;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private: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d, m, y;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};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inline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Date::day()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{ return d; }</a:t>
            </a:r>
          </a:p>
        </p:txBody>
      </p:sp>
    </p:spTree>
    <p:extLst>
      <p:ext uri="{BB962C8B-B14F-4D97-AF65-F5344CB8AC3E}">
        <p14:creationId xmlns:p14="http://schemas.microsoft.com/office/powerpoint/2010/main" val="21470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765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763A058-0526-4484-9A1B-47BAEFC41F7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인라이닝 </a:t>
            </a:r>
            <a:r>
              <a:rPr lang="en-US" altLang="ko-KR" smtClean="0"/>
              <a:t>(inlining)</a:t>
            </a:r>
            <a:endParaRPr lang="ko-KR" altLang="en-U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장단점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함수 호출을 빠르게 구현하는 방법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함수 호출을 함수 코드로 대체하므로 전체 프로그램 크기가 커짐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inline </a:t>
            </a:r>
            <a:r>
              <a:rPr lang="ko-KR" altLang="en-US" smtClean="0"/>
              <a:t>사용 가이드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간단한 함수 정의는 </a:t>
            </a:r>
            <a:r>
              <a:rPr lang="en-US" altLang="ko-KR" smtClean="0"/>
              <a:t>inline </a:t>
            </a:r>
            <a:r>
              <a:rPr lang="ko-KR" altLang="en-US" smtClean="0"/>
              <a:t>속성을 부여할 수 있음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복잡한 함수 정의는 </a:t>
            </a:r>
            <a:r>
              <a:rPr lang="en-US" altLang="ko-KR" smtClean="0"/>
              <a:t>inline </a:t>
            </a:r>
            <a:r>
              <a:rPr lang="ko-KR" altLang="en-US" smtClean="0"/>
              <a:t>속성을 지양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983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4367</TotalTime>
  <Words>276</Words>
  <Application>Microsoft Office PowerPoint</Application>
  <PresentationFormat>화면 슬라이드 쇼(4:3)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HY헤드라인M</vt:lpstr>
      <vt:lpstr>굴림</vt:lpstr>
      <vt:lpstr>맑은 고딕</vt:lpstr>
      <vt:lpstr>연세본문체</vt:lpstr>
      <vt:lpstr>Arial</vt:lpstr>
      <vt:lpstr>Tahoma</vt:lpstr>
      <vt:lpstr>Times New Roman</vt:lpstr>
      <vt:lpstr>Wingdings</vt:lpstr>
      <vt:lpstr>ch1</vt:lpstr>
      <vt:lpstr>인라인(inline) 함수</vt:lpstr>
      <vt:lpstr>인라인 (inline) 일반 함수</vt:lpstr>
      <vt:lpstr>인라인 멤버 함수</vt:lpstr>
      <vt:lpstr>인라이닝 (inlining)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C언어의 소개</dc:title>
  <dc:creator>최광훈</dc:creator>
  <cp:lastModifiedBy>khChoi</cp:lastModifiedBy>
  <cp:revision>1130</cp:revision>
  <dcterms:created xsi:type="dcterms:W3CDTF">2003-06-26T01:49:00Z</dcterms:created>
  <dcterms:modified xsi:type="dcterms:W3CDTF">2016-09-18T04:58:46Z</dcterms:modified>
</cp:coreProperties>
</file>