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>
      <p:cViewPr varScale="1">
        <p:scale>
          <a:sx n="38" d="100"/>
          <a:sy n="38" d="100"/>
        </p:scale>
        <p:origin x="8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1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8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6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8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8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36E3-DF49-41AA-8C0C-BF948CA7380B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5C34-951A-4C23-8123-27851855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7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2240" y="601722"/>
            <a:ext cx="1096068" cy="1015663"/>
          </a:xfrm>
          <a:prstGeom prst="rect">
            <a:avLst/>
          </a:prstGeom>
          <a:noFill/>
          <a:ln w="47625" cap="rnd">
            <a:noFill/>
          </a:ln>
          <a:effectLst>
            <a:softEdge rad="1524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34925" cap="rnd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6000">
                      <a:srgbClr val="C00000"/>
                    </a:gs>
                    <a:gs pos="23000">
                      <a:srgbClr val="FF0000"/>
                    </a:gs>
                    <a:gs pos="99000">
                      <a:srgbClr val="00B0F0"/>
                    </a:gs>
                    <a:gs pos="82000">
                      <a:srgbClr val="00B050"/>
                    </a:gs>
                    <a:gs pos="68000">
                      <a:srgbClr val="92D050"/>
                    </a:gs>
                    <a:gs pos="37000">
                      <a:srgbClr val="FFC000"/>
                    </a:gs>
                    <a:gs pos="54000">
                      <a:srgbClr val="FFFF00"/>
                    </a:gs>
                  </a:gsLst>
                  <a:lin ang="5400000" scaled="1"/>
                  <a:tileRect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63916" y="161738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33000">
                      <a:srgbClr val="FFC000"/>
                    </a:gs>
                    <a:gs pos="69000">
                      <a:srgbClr val="00B050"/>
                    </a:gs>
                    <a:gs pos="100000">
                      <a:srgbClr val="002060"/>
                    </a:gs>
                  </a:gsLst>
                  <a:lin ang="5400000"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간장</a:t>
            </a:r>
            <a:endParaRPr lang="en-US" altLang="ko-KR" sz="5400" b="1" cap="none" spc="0" dirty="0">
              <a:ln w="12700">
                <a:noFill/>
                <a:prstDash val="solid"/>
              </a:ln>
              <a:gradFill>
                <a:gsLst>
                  <a:gs pos="0">
                    <a:srgbClr val="C00000"/>
                  </a:gs>
                  <a:gs pos="33000">
                    <a:srgbClr val="FFC000"/>
                  </a:gs>
                  <a:gs pos="69000">
                    <a:srgbClr val="00B050"/>
                  </a:gs>
                  <a:gs pos="100000">
                    <a:srgbClr val="002060"/>
                  </a:gs>
                </a:gsLst>
                <a:lin ang="5400000"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7668" y="285690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33000">
                      <a:srgbClr val="FFC000"/>
                    </a:gs>
                    <a:gs pos="69000">
                      <a:srgbClr val="00B050"/>
                    </a:gs>
                    <a:gs pos="100000">
                      <a:srgbClr val="002060"/>
                    </a:gs>
                  </a:gsLst>
                  <a:lin ang="5400000"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거대화</a:t>
            </a:r>
            <a:endParaRPr lang="en-US" altLang="ko-KR" sz="5400" b="1" cap="none" spc="0" dirty="0">
              <a:ln w="12700">
                <a:noFill/>
                <a:prstDash val="solid"/>
              </a:ln>
              <a:gradFill>
                <a:gsLst>
                  <a:gs pos="0">
                    <a:srgbClr val="C00000"/>
                  </a:gs>
                  <a:gs pos="33000">
                    <a:srgbClr val="FFC000"/>
                  </a:gs>
                  <a:gs pos="69000">
                    <a:srgbClr val="00B050"/>
                  </a:gs>
                  <a:gs pos="100000">
                    <a:srgbClr val="002060"/>
                  </a:gs>
                </a:gsLst>
                <a:lin ang="5400000"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4557" y="285690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33000">
                      <a:srgbClr val="FFC000"/>
                    </a:gs>
                    <a:gs pos="69000">
                      <a:srgbClr val="00B050"/>
                    </a:gs>
                    <a:gs pos="100000">
                      <a:srgbClr val="002060"/>
                    </a:gs>
                  </a:gsLst>
                  <a:lin ang="5400000"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소형화</a:t>
            </a:r>
            <a:endParaRPr lang="en-US" altLang="ko-KR" sz="5400" b="1" cap="none" spc="0" dirty="0">
              <a:ln w="12700">
                <a:noFill/>
                <a:prstDash val="solid"/>
              </a:ln>
              <a:gradFill>
                <a:gsLst>
                  <a:gs pos="0">
                    <a:srgbClr val="C00000"/>
                  </a:gs>
                  <a:gs pos="33000">
                    <a:srgbClr val="FFC000"/>
                  </a:gs>
                  <a:gs pos="69000">
                    <a:srgbClr val="00B050"/>
                  </a:gs>
                  <a:gs pos="100000">
                    <a:srgbClr val="002060"/>
                  </a:gs>
                </a:gsLst>
                <a:lin ang="5400000"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90805" y="161738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>
                <a:ln w="12700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33000">
                      <a:srgbClr val="FFC000"/>
                    </a:gs>
                    <a:gs pos="69000">
                      <a:srgbClr val="00B050"/>
                    </a:gs>
                    <a:gs pos="100000">
                      <a:srgbClr val="002060"/>
                    </a:gs>
                  </a:gsLst>
                  <a:lin ang="5400000"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쉴드</a:t>
            </a:r>
            <a:endParaRPr lang="en-US" altLang="ko-KR" sz="5400" b="1" cap="none" spc="0" dirty="0">
              <a:ln w="12700">
                <a:noFill/>
                <a:prstDash val="solid"/>
              </a:ln>
              <a:gradFill>
                <a:gsLst>
                  <a:gs pos="0">
                    <a:srgbClr val="C00000"/>
                  </a:gs>
                  <a:gs pos="33000">
                    <a:srgbClr val="FFC000"/>
                  </a:gs>
                  <a:gs pos="69000">
                    <a:srgbClr val="00B050"/>
                  </a:gs>
                  <a:gs pos="100000">
                    <a:srgbClr val="002060"/>
                  </a:gs>
                </a:gsLst>
                <a:lin ang="5400000"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8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47625" cap="rnd">
          <a:noFill/>
        </a:ln>
        <a:effectLst>
          <a:softEdge rad="152400"/>
        </a:effectLst>
        <a:scene3d>
          <a:camera prst="orthographicFront"/>
          <a:lightRig rig="threePt" dir="t"/>
        </a:scene3d>
        <a:sp3d>
          <a:bevelT/>
        </a:sp3d>
      </a:spPr>
      <a:bodyPr wrap="square" lIns="91440" tIns="45720" rIns="91440" bIns="45720">
        <a:spAutoFit/>
      </a:bodyPr>
      <a:lstStyle>
        <a:defPPr algn="ctr">
          <a:defRPr sz="6000" b="1" dirty="0" smtClean="0">
            <a:ln w="34925" cap="rnd">
              <a:solidFill>
                <a:schemeClr val="tx1"/>
              </a:solidFill>
              <a:prstDash val="solid"/>
            </a:ln>
            <a:gradFill flip="none" rotWithShape="1">
              <a:gsLst>
                <a:gs pos="6000">
                  <a:srgbClr val="C00000"/>
                </a:gs>
                <a:gs pos="23000">
                  <a:srgbClr val="FF0000"/>
                </a:gs>
                <a:gs pos="99000">
                  <a:srgbClr val="00B0F0"/>
                </a:gs>
                <a:gs pos="82000">
                  <a:srgbClr val="00B050"/>
                </a:gs>
                <a:gs pos="68000">
                  <a:srgbClr val="92D050"/>
                </a:gs>
                <a:gs pos="37000">
                  <a:srgbClr val="FFC000"/>
                </a:gs>
                <a:gs pos="54000">
                  <a:srgbClr val="FFFF00"/>
                </a:gs>
              </a:gsLst>
              <a:lin ang="5400000" scaled="1"/>
              <a:tileRect/>
            </a:gradFill>
            <a:effectLst>
              <a:outerShdw dist="38100" dir="2640000" algn="bl" rotWithShape="0">
                <a:schemeClr val="accent1"/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2016-11-23T06:53:22Z</dcterms:created>
  <dcterms:modified xsi:type="dcterms:W3CDTF">2016-12-02T07:46:10Z</dcterms:modified>
</cp:coreProperties>
</file>