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5FA4C-4819-4CCE-A3C5-13135CA29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1730DE-7392-4509-9825-DEC40F13A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E3486-EC20-4956-A1E3-F52FCDD3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D0AB-24E4-4E67-B344-F4E7A9348E42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AFEE4-9D85-4E60-B126-18E8F86F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A5D31-F224-4C50-BDD6-9A503EE6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CE0C-82B0-4D4C-A153-44B042138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26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34115-82D2-45B7-B1FE-46DC0329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982E9A-B4D3-416C-993E-0BF32D833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23831-BA9B-4B42-A953-3BB0B946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D0AB-24E4-4E67-B344-F4E7A9348E42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8BE656-1EDB-4C19-8A08-ED46BFC4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26345-E452-49B9-AFC3-FFCAA084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CE0C-82B0-4D4C-A153-44B042138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14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58DB36-A1BE-4D4C-9081-ABF74677A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A05480-B92C-464A-9C0A-507C2432E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741EF1-EE69-4C9F-AA97-17563038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D0AB-24E4-4E67-B344-F4E7A9348E42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A39E9-2AFA-4CC5-968F-FBC00238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8E3921-EDE8-480A-95AF-9B292A60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CE0C-82B0-4D4C-A153-44B042138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18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1FABD-136B-4B2A-BB59-2566D869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5728F-6A95-4CA0-B2BA-CE56E09D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5E60F-0931-4210-9619-E80AD8FA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D0AB-24E4-4E67-B344-F4E7A9348E42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F9F1A-C795-4704-9034-7EE2FDBC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A40CA-EA2E-4349-9B80-CAE6AF8E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CE0C-82B0-4D4C-A153-44B042138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25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E4A1B-F90C-4EED-AFE2-BF4C4AB3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2D9E0F-D81E-4DB9-80CA-24831C802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7256EC-4865-423C-9B85-32494649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D0AB-24E4-4E67-B344-F4E7A9348E42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C11D9-FA6B-4F90-8177-C5ADA04F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55E6B-3C87-4754-8BCA-5F283124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CE0C-82B0-4D4C-A153-44B042138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1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B0619-F12E-431D-A820-5736F40A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22DD4-A945-4D83-BD72-596D275CD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163E24-AB37-416B-B6D3-729E5C5B2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6C58AC-29AA-4648-97B9-33FD9B5C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D0AB-24E4-4E67-B344-F4E7A9348E42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26B737-4CE8-49E2-B7A7-DEFABA00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E4A13D-5F6E-42C5-A246-2BECA225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CE0C-82B0-4D4C-A153-44B042138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6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D9330-820F-4A8C-A1DD-F77D1D0F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E980E4-F340-4155-B88C-E56C2AFA5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3B89E9-5DAC-4003-80D1-1693E2B2C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D1D6CB-0395-4D82-B445-B2E68128F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3A349A-67EE-42AB-B89C-A0487AADB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B3CC0A-093C-4CF1-A61B-E0615713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D0AB-24E4-4E67-B344-F4E7A9348E42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B069CE-8057-4CFB-9EDA-47E0A1EE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CC5F91-53DF-4FC1-9EAF-AC890D0D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CE0C-82B0-4D4C-A153-44B042138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39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75A6B-B8A2-40C7-A922-AADDB7B0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54C127-1EE8-45EC-8AA2-FD3113B3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D0AB-24E4-4E67-B344-F4E7A9348E42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592EFC-56A9-45D4-A7A3-CE0ACB46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1A2DE2-2282-4677-848B-01207624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CE0C-82B0-4D4C-A153-44B042138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64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5A4F2D-1565-4554-AF29-1E3ACAF4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D0AB-24E4-4E67-B344-F4E7A9348E42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B3F6B8-E5E6-4C26-879A-46190485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251537-019D-43D4-B623-DA740330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CE0C-82B0-4D4C-A153-44B042138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32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0B720-763E-4509-A154-B5BC3F3F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619911-D146-4A4E-8132-EA8080139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4DA601-5A21-49C8-BFD5-CB914CAF0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EAC4B2-2534-4D16-88AF-26349CE9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D0AB-24E4-4E67-B344-F4E7A9348E42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3225A-814B-4B9D-B74E-7E52D459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787B60-E9E8-4AAA-A5C4-E64171C7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CE0C-82B0-4D4C-A153-44B042138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26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6E5AE-6A73-4C84-B86B-250FBEF3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CF75A6-F7F3-448D-BCBB-4D8501F81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7A8848-FA2F-4B05-B91D-7DD62F4E5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D99238-DAFC-45EA-BC63-DFBE7CD3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D0AB-24E4-4E67-B344-F4E7A9348E42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E58387-B9F4-4382-B069-B0915251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E0C35A-0085-4540-B4AA-DE97318F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CE0C-82B0-4D4C-A153-44B042138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21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37A3EA-E0DA-4A52-AA60-94F53185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87381-F575-4597-A37D-409DD311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D6187-48A1-479E-8AC5-6AF8F9CD6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9D0AB-24E4-4E67-B344-F4E7A9348E42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2ED57-2263-4CF4-A048-FD128A26E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6A57A-C0C1-443F-935B-0926969A0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CE0C-82B0-4D4C-A153-44B042138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25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0BB590-63A4-4718-AB77-440B392B6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67" y="84772"/>
            <a:ext cx="8124825" cy="65055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0379A94-FCDC-4BF6-A040-37DDA93E1192}"/>
              </a:ext>
            </a:extLst>
          </p:cNvPr>
          <p:cNvCxnSpPr>
            <a:cxnSpLocks/>
          </p:cNvCxnSpPr>
          <p:nvPr/>
        </p:nvCxnSpPr>
        <p:spPr>
          <a:xfrm>
            <a:off x="2983230" y="4366260"/>
            <a:ext cx="356616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19970A-F469-4C3A-B5C8-6F8E2BD37DD6}"/>
              </a:ext>
            </a:extLst>
          </p:cNvPr>
          <p:cNvCxnSpPr>
            <a:cxnSpLocks/>
          </p:cNvCxnSpPr>
          <p:nvPr/>
        </p:nvCxnSpPr>
        <p:spPr>
          <a:xfrm>
            <a:off x="2735580" y="2975610"/>
            <a:ext cx="160782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05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9B0E4-D079-42DE-B909-5B3BDFC8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레이스 컨디션 방지법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D3F8F-E2DA-4E1A-AFA9-C1F354E8AAE1}"/>
              </a:ext>
            </a:extLst>
          </p:cNvPr>
          <p:cNvSpPr txBox="1"/>
          <p:nvPr/>
        </p:nvSpPr>
        <p:spPr>
          <a:xfrm>
            <a:off x="1245870" y="2205990"/>
            <a:ext cx="4850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코드상에 </a:t>
            </a:r>
            <a:r>
              <a:rPr lang="ko-KR" altLang="en-US" dirty="0" err="1"/>
              <a:t>심볼릭</a:t>
            </a:r>
            <a:r>
              <a:rPr lang="ko-KR" altLang="en-US" dirty="0"/>
              <a:t> 링크가 형성되었는지 확인하고 있다면 제거하는 코드를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3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E21A3D-4449-417C-B3CD-ACC67DF44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" y="169519"/>
            <a:ext cx="7322820" cy="564739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8E04418-363F-47CC-B80F-DF5A54B8E64A}"/>
              </a:ext>
            </a:extLst>
          </p:cNvPr>
          <p:cNvSpPr/>
          <p:nvPr/>
        </p:nvSpPr>
        <p:spPr>
          <a:xfrm>
            <a:off x="845820" y="3154680"/>
            <a:ext cx="5250180" cy="16002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8DCD7-E18B-4B64-9483-63B78F2FBC59}"/>
              </a:ext>
            </a:extLst>
          </p:cNvPr>
          <p:cNvSpPr txBox="1"/>
          <p:nvPr/>
        </p:nvSpPr>
        <p:spPr>
          <a:xfrm>
            <a:off x="7943850" y="1897380"/>
            <a:ext cx="340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심볼릭</a:t>
            </a:r>
            <a:r>
              <a:rPr lang="ko-KR" altLang="en-US" dirty="0"/>
              <a:t> 링크파일이 있는지 검사하여 있으면 삭제하는 코드</a:t>
            </a:r>
          </a:p>
        </p:txBody>
      </p:sp>
    </p:spTree>
    <p:extLst>
      <p:ext uri="{BB962C8B-B14F-4D97-AF65-F5344CB8AC3E}">
        <p14:creationId xmlns:p14="http://schemas.microsoft.com/office/powerpoint/2010/main" val="219511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480256-307A-4F13-AF49-E6FCD1AC0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" y="154614"/>
            <a:ext cx="9825990" cy="5524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52C53C-47B6-4BEB-BA86-6E2DE3CD6C79}"/>
              </a:ext>
            </a:extLst>
          </p:cNvPr>
          <p:cNvSpPr txBox="1"/>
          <p:nvPr/>
        </p:nvSpPr>
        <p:spPr>
          <a:xfrm>
            <a:off x="537210" y="6046470"/>
            <a:ext cx="713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파일에 내용을 입력하기전에 파일에 걸린 </a:t>
            </a:r>
            <a:r>
              <a:rPr lang="ko-KR" altLang="en-US" dirty="0" err="1"/>
              <a:t>심볼릭</a:t>
            </a:r>
            <a:r>
              <a:rPr lang="ko-KR" altLang="en-US" dirty="0"/>
              <a:t> 링크가 제거되었기 때문에 </a:t>
            </a:r>
            <a:r>
              <a:rPr lang="en-US" altLang="ko-KR" dirty="0"/>
              <a:t>race2</a:t>
            </a:r>
            <a:r>
              <a:rPr lang="ko-KR" altLang="en-US" dirty="0"/>
              <a:t>계정이 생성되지 않음</a:t>
            </a:r>
            <a:r>
              <a:rPr lang="en-US" altLang="ko-KR" dirty="0"/>
              <a:t>(</a:t>
            </a:r>
            <a:r>
              <a:rPr lang="ko-KR" altLang="en-US" dirty="0"/>
              <a:t>레이스 컨디션이 막힌다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83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778CAE-3ED0-4080-813F-323FA8EFE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97" y="1040130"/>
            <a:ext cx="8124825" cy="1485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BFC823-F875-4119-9E58-1B3C5434E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97" y="3014662"/>
            <a:ext cx="8124825" cy="220027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BFC6CCF-86C2-412A-83E7-488762D3CB95}"/>
              </a:ext>
            </a:extLst>
          </p:cNvPr>
          <p:cNvCxnSpPr>
            <a:cxnSpLocks/>
          </p:cNvCxnSpPr>
          <p:nvPr/>
        </p:nvCxnSpPr>
        <p:spPr>
          <a:xfrm>
            <a:off x="2800350" y="3966210"/>
            <a:ext cx="168021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B0BC30-8F6C-40BC-B970-0EFD119EBF0A}"/>
              </a:ext>
            </a:extLst>
          </p:cNvPr>
          <p:cNvSpPr txBox="1"/>
          <p:nvPr/>
        </p:nvSpPr>
        <p:spPr>
          <a:xfrm>
            <a:off x="1268730" y="5646420"/>
            <a:ext cx="4640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디렉토리 위치가 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ko-KR" altLang="en-US" dirty="0"/>
              <a:t>인 이유</a:t>
            </a:r>
            <a:endParaRPr lang="en-US" altLang="ko-KR" dirty="0"/>
          </a:p>
          <a:p>
            <a:r>
              <a:rPr lang="en-US" altLang="ko-KR" dirty="0"/>
              <a:t>: /</a:t>
            </a:r>
            <a:r>
              <a:rPr lang="en-US" altLang="ko-KR" dirty="0" err="1"/>
              <a:t>tmp</a:t>
            </a:r>
            <a:r>
              <a:rPr lang="ko-KR" altLang="en-US" dirty="0"/>
              <a:t>는 일반계정들도 자유롭게 </a:t>
            </a:r>
            <a:r>
              <a:rPr lang="ko-KR" altLang="en-US" dirty="0" err="1"/>
              <a:t>돌아다닐수</a:t>
            </a:r>
            <a:r>
              <a:rPr lang="ko-KR" altLang="en-US" dirty="0"/>
              <a:t> 있는 디렉토리이기 때문에</a:t>
            </a:r>
          </a:p>
        </p:txBody>
      </p:sp>
    </p:spTree>
    <p:extLst>
      <p:ext uri="{BB962C8B-B14F-4D97-AF65-F5344CB8AC3E}">
        <p14:creationId xmlns:p14="http://schemas.microsoft.com/office/powerpoint/2010/main" val="10795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F7D7BDB-D948-4D4C-931A-BF6AF9B95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" y="912495"/>
            <a:ext cx="8124825" cy="14668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31A4FE1-6F18-4EEF-97CE-F2EE5593764E}"/>
              </a:ext>
            </a:extLst>
          </p:cNvPr>
          <p:cNvCxnSpPr>
            <a:cxnSpLocks/>
          </p:cNvCxnSpPr>
          <p:nvPr/>
        </p:nvCxnSpPr>
        <p:spPr>
          <a:xfrm>
            <a:off x="4312920" y="1303020"/>
            <a:ext cx="43967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B63708-302A-4DAA-B612-FED4177A9CC5}"/>
              </a:ext>
            </a:extLst>
          </p:cNvPr>
          <p:cNvSpPr txBox="1"/>
          <p:nvPr/>
        </p:nvSpPr>
        <p:spPr>
          <a:xfrm>
            <a:off x="1565910" y="3177540"/>
            <a:ext cx="542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일반계정인 </a:t>
            </a:r>
            <a:r>
              <a:rPr lang="en-US" altLang="ko-KR" dirty="0" err="1"/>
              <a:t>race_symbol</a:t>
            </a:r>
            <a:r>
              <a:rPr lang="ko-KR" altLang="en-US" dirty="0"/>
              <a:t>에 </a:t>
            </a:r>
            <a:r>
              <a:rPr lang="en-US" altLang="ko-KR" dirty="0"/>
              <a:t>/bin/bash</a:t>
            </a:r>
            <a:r>
              <a:rPr lang="ko-KR" altLang="en-US" dirty="0"/>
              <a:t>쉘과 </a:t>
            </a:r>
            <a:r>
              <a:rPr lang="en-US" altLang="ko-KR" dirty="0"/>
              <a:t>root</a:t>
            </a:r>
            <a:r>
              <a:rPr lang="ko-KR" altLang="en-US" dirty="0" err="1"/>
              <a:t>권환을</a:t>
            </a:r>
            <a:r>
              <a:rPr lang="ko-KR" altLang="en-US" dirty="0"/>
              <a:t> 주라</a:t>
            </a:r>
            <a:r>
              <a:rPr lang="en-US" altLang="ko-KR" dirty="0"/>
              <a:t>, </a:t>
            </a:r>
            <a:r>
              <a:rPr lang="ko-KR" altLang="en-US" dirty="0"/>
              <a:t>그리고 비밀번호는 설정하지 않겠다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EC0ED0D-4D05-4559-ADFC-D0FD8BD3F2DE}"/>
              </a:ext>
            </a:extLst>
          </p:cNvPr>
          <p:cNvSpPr/>
          <p:nvPr/>
        </p:nvSpPr>
        <p:spPr>
          <a:xfrm>
            <a:off x="5554980" y="902965"/>
            <a:ext cx="377190" cy="388613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734F88-874F-4443-AF86-8898007B3894}"/>
              </a:ext>
            </a:extLst>
          </p:cNvPr>
          <p:cNvSpPr txBox="1"/>
          <p:nvPr/>
        </p:nvSpPr>
        <p:spPr>
          <a:xfrm>
            <a:off x="5120639" y="43160"/>
            <a:ext cx="4858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공백을 주므로 비밀번호를 설정하지 않겠다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 err="1"/>
              <a:t>su</a:t>
            </a:r>
            <a:r>
              <a:rPr lang="ko-KR" altLang="en-US" dirty="0"/>
              <a:t>로 </a:t>
            </a:r>
            <a:r>
              <a:rPr lang="ko-KR" altLang="en-US" dirty="0" err="1"/>
              <a:t>넘어갈때</a:t>
            </a:r>
            <a:r>
              <a:rPr lang="ko-KR" altLang="en-US" dirty="0"/>
              <a:t> 비밀번호 없이 바로 </a:t>
            </a:r>
            <a:r>
              <a:rPr lang="en-US" altLang="ko-KR" dirty="0"/>
              <a:t>root</a:t>
            </a:r>
            <a:r>
              <a:rPr lang="ko-KR" altLang="en-US" dirty="0"/>
              <a:t>계정으로 </a:t>
            </a:r>
            <a:r>
              <a:rPr lang="ko-KR" altLang="en-US" dirty="0" err="1"/>
              <a:t>넘어갈수있음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67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4EA0DF-919B-4428-BA15-603554DA7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87" y="185737"/>
            <a:ext cx="8124825" cy="648652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5A68F9-1101-42A7-9D4B-58032007EA46}"/>
              </a:ext>
            </a:extLst>
          </p:cNvPr>
          <p:cNvCxnSpPr>
            <a:cxnSpLocks/>
          </p:cNvCxnSpPr>
          <p:nvPr/>
        </p:nvCxnSpPr>
        <p:spPr>
          <a:xfrm>
            <a:off x="2903220" y="4103370"/>
            <a:ext cx="356616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B88FDD-10CD-4447-82FC-45B38B708D34}"/>
              </a:ext>
            </a:extLst>
          </p:cNvPr>
          <p:cNvSpPr txBox="1"/>
          <p:nvPr/>
        </p:nvSpPr>
        <p:spPr>
          <a:xfrm>
            <a:off x="560070" y="3503205"/>
            <a:ext cx="1336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심볼릭</a:t>
            </a:r>
            <a:r>
              <a:rPr lang="ko-KR" altLang="en-US" dirty="0"/>
              <a:t> 링크가 생성되면 삭제하겠다</a:t>
            </a:r>
          </a:p>
        </p:txBody>
      </p:sp>
    </p:spTree>
    <p:extLst>
      <p:ext uri="{BB962C8B-B14F-4D97-AF65-F5344CB8AC3E}">
        <p14:creationId xmlns:p14="http://schemas.microsoft.com/office/powerpoint/2010/main" val="287500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FB9F95-8F30-4CB9-82F1-53D03BFFB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22" y="1588770"/>
            <a:ext cx="9286875" cy="228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0AC09A-8CB3-4546-A97D-6D063D91776D}"/>
              </a:ext>
            </a:extLst>
          </p:cNvPr>
          <p:cNvSpPr txBox="1"/>
          <p:nvPr/>
        </p:nvSpPr>
        <p:spPr>
          <a:xfrm>
            <a:off x="1360170" y="4297680"/>
            <a:ext cx="473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심볼릭</a:t>
            </a:r>
            <a:r>
              <a:rPr lang="ko-KR" altLang="en-US" dirty="0"/>
              <a:t> 링크가 삭제되었기 때문에 </a:t>
            </a:r>
            <a:r>
              <a:rPr lang="en-US" altLang="ko-KR" dirty="0" err="1"/>
              <a:t>race_condition</a:t>
            </a:r>
            <a:r>
              <a:rPr lang="ko-KR" altLang="en-US" dirty="0"/>
              <a:t>계정이 생성되지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5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E80E49F-4DC8-4E6A-BA46-20FF12AFC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" y="556260"/>
            <a:ext cx="8124825" cy="1333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DFA29B-D6A4-44F0-B48D-38CCF611C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0" y="2253317"/>
            <a:ext cx="9286875" cy="1695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8AE059-BD34-4DE2-B44B-99206B573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0" y="4512945"/>
            <a:ext cx="9286875" cy="1695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D0F8D2-2DE4-46F5-B9B8-DA4B5884A3AC}"/>
              </a:ext>
            </a:extLst>
          </p:cNvPr>
          <p:cNvSpPr txBox="1"/>
          <p:nvPr/>
        </p:nvSpPr>
        <p:spPr>
          <a:xfrm>
            <a:off x="10195560" y="2286000"/>
            <a:ext cx="1412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일반계정에 </a:t>
            </a:r>
            <a:r>
              <a:rPr lang="en-US" altLang="ko-KR" dirty="0"/>
              <a:t>root</a:t>
            </a:r>
            <a:r>
              <a:rPr lang="ko-KR" altLang="en-US" dirty="0"/>
              <a:t>권한을 주라는 쓰기파일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6FE07C-A85F-44E8-A0E8-0E5EEC5D209D}"/>
              </a:ext>
            </a:extLst>
          </p:cNvPr>
          <p:cNvSpPr txBox="1"/>
          <p:nvPr/>
        </p:nvSpPr>
        <p:spPr>
          <a:xfrm>
            <a:off x="10195560" y="4652010"/>
            <a:ext cx="1412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심볼릭</a:t>
            </a:r>
            <a:r>
              <a:rPr lang="ko-KR" altLang="en-US" dirty="0"/>
              <a:t> 링크를 걸라는 파일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C67E3-2D7B-40C5-BD7A-9FF9143277A1}"/>
              </a:ext>
            </a:extLst>
          </p:cNvPr>
          <p:cNvSpPr txBox="1"/>
          <p:nvPr/>
        </p:nvSpPr>
        <p:spPr>
          <a:xfrm>
            <a:off x="9189720" y="765810"/>
            <a:ext cx="2114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조건문이 </a:t>
            </a:r>
            <a:r>
              <a:rPr lang="en-US" altLang="ko-KR" dirty="0"/>
              <a:t>while(1)</a:t>
            </a:r>
            <a:r>
              <a:rPr lang="ko-KR" altLang="en-US" dirty="0"/>
              <a:t>이라 무한루프를 돈다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41B583-35AF-45C1-BC08-E3CE0FBD0BA9}"/>
              </a:ext>
            </a:extLst>
          </p:cNvPr>
          <p:cNvSpPr txBox="1"/>
          <p:nvPr/>
        </p:nvSpPr>
        <p:spPr>
          <a:xfrm>
            <a:off x="2080260" y="4126230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race1.c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275253-AD4B-4649-86A5-D9A16B6522D5}"/>
              </a:ext>
            </a:extLst>
          </p:cNvPr>
          <p:cNvSpPr txBox="1"/>
          <p:nvPr/>
        </p:nvSpPr>
        <p:spPr>
          <a:xfrm>
            <a:off x="2080260" y="6270664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race2.c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80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299AC-6D26-40E5-82F1-AEC87D64B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285"/>
            <a:ext cx="12192000" cy="6023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05CA31-415B-491D-91A4-5B62E3E28FFF}"/>
              </a:ext>
            </a:extLst>
          </p:cNvPr>
          <p:cNvSpPr txBox="1"/>
          <p:nvPr/>
        </p:nvSpPr>
        <p:spPr>
          <a:xfrm>
            <a:off x="800100" y="47953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race1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9A6D8-52A5-40FA-BA51-E16006BA3846}"/>
              </a:ext>
            </a:extLst>
          </p:cNvPr>
          <p:cNvSpPr txBox="1"/>
          <p:nvPr/>
        </p:nvSpPr>
        <p:spPr>
          <a:xfrm>
            <a:off x="7387590" y="47953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race2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6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A30475-4EE7-49BE-B132-03EB2BE8A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" y="266700"/>
            <a:ext cx="6438900" cy="632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B37C57-9722-425A-99D2-262EF536BF96}"/>
              </a:ext>
            </a:extLst>
          </p:cNvPr>
          <p:cNvSpPr txBox="1"/>
          <p:nvPr/>
        </p:nvSpPr>
        <p:spPr>
          <a:xfrm>
            <a:off x="7372350" y="617220"/>
            <a:ext cx="3497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Tail</a:t>
            </a:r>
            <a:r>
              <a:rPr lang="ko-KR" altLang="en-US" dirty="0"/>
              <a:t> </a:t>
            </a:r>
            <a:r>
              <a:rPr lang="en-US" altLang="ko-KR" dirty="0"/>
              <a:t>-f</a:t>
            </a:r>
            <a:r>
              <a:rPr lang="ko-KR" altLang="en-US" dirty="0"/>
              <a:t>로 </a:t>
            </a:r>
            <a:r>
              <a:rPr lang="en-US" altLang="ko-KR" dirty="0" err="1"/>
              <a:t>passwd</a:t>
            </a:r>
            <a:r>
              <a:rPr lang="ko-KR" altLang="en-US" dirty="0"/>
              <a:t>파일을 실시간으로 관찰해보면 계속적으로 </a:t>
            </a:r>
            <a:r>
              <a:rPr lang="en-US" altLang="ko-KR" dirty="0"/>
              <a:t>race2</a:t>
            </a:r>
            <a:r>
              <a:rPr lang="ko-KR" altLang="en-US" dirty="0"/>
              <a:t>계정이 </a:t>
            </a:r>
            <a:r>
              <a:rPr lang="ko-KR" altLang="en-US" dirty="0" err="1"/>
              <a:t>생성되는걸</a:t>
            </a:r>
            <a:r>
              <a:rPr lang="ko-KR" altLang="en-US" dirty="0"/>
              <a:t> </a:t>
            </a:r>
            <a:r>
              <a:rPr lang="ko-KR" altLang="en-US" dirty="0" err="1"/>
              <a:t>확인할수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96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87AFCF-C0F3-4F83-96D6-386ADDABB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" y="175497"/>
            <a:ext cx="10161270" cy="53038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B2F3F6-6DE7-4CDB-AA48-0AB8E80F5554}"/>
              </a:ext>
            </a:extLst>
          </p:cNvPr>
          <p:cNvSpPr txBox="1"/>
          <p:nvPr/>
        </p:nvSpPr>
        <p:spPr>
          <a:xfrm>
            <a:off x="1131570" y="5759173"/>
            <a:ext cx="6275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Kill -9</a:t>
            </a:r>
            <a:r>
              <a:rPr lang="ko-KR" altLang="en-US" dirty="0"/>
              <a:t>으로 </a:t>
            </a:r>
            <a:r>
              <a:rPr lang="en-US" altLang="ko-KR" dirty="0"/>
              <a:t>race1</a:t>
            </a:r>
            <a:r>
              <a:rPr lang="ko-KR" altLang="en-US" dirty="0"/>
              <a:t>과 </a:t>
            </a:r>
            <a:r>
              <a:rPr lang="en-US" altLang="ko-KR" dirty="0"/>
              <a:t>race2</a:t>
            </a:r>
            <a:r>
              <a:rPr lang="ko-KR" altLang="en-US" dirty="0"/>
              <a:t>의 </a:t>
            </a:r>
            <a:r>
              <a:rPr lang="en-US" altLang="ko-KR" dirty="0"/>
              <a:t>PID</a:t>
            </a:r>
            <a:r>
              <a:rPr lang="ko-KR" altLang="en-US" dirty="0"/>
              <a:t>를 중지시키고 </a:t>
            </a:r>
            <a:r>
              <a:rPr lang="en-US" altLang="ko-KR" dirty="0"/>
              <a:t>1234(</a:t>
            </a:r>
            <a:r>
              <a:rPr lang="ko-KR" altLang="en-US" dirty="0"/>
              <a:t>일반계정</a:t>
            </a:r>
            <a:r>
              <a:rPr lang="en-US" altLang="ko-KR" dirty="0"/>
              <a:t>)</a:t>
            </a:r>
            <a:r>
              <a:rPr lang="ko-KR" altLang="en-US" dirty="0"/>
              <a:t>계정에서 </a:t>
            </a:r>
            <a:r>
              <a:rPr lang="en-US" altLang="ko-KR" dirty="0"/>
              <a:t>race2</a:t>
            </a:r>
            <a:r>
              <a:rPr lang="ko-KR" altLang="en-US" dirty="0"/>
              <a:t>계정으로 </a:t>
            </a:r>
            <a:r>
              <a:rPr lang="en-US" altLang="ko-KR" dirty="0" err="1"/>
              <a:t>su</a:t>
            </a:r>
            <a:r>
              <a:rPr lang="ko-KR" altLang="en-US" dirty="0"/>
              <a:t>를 해보면 </a:t>
            </a:r>
            <a:r>
              <a:rPr lang="en-US" altLang="ko-KR" dirty="0"/>
              <a:t>root</a:t>
            </a:r>
            <a:r>
              <a:rPr lang="ko-KR" altLang="en-US" dirty="0"/>
              <a:t>계정으로 </a:t>
            </a:r>
            <a:r>
              <a:rPr lang="ko-KR" altLang="en-US" dirty="0" err="1"/>
              <a:t>옮겨지는걸</a:t>
            </a:r>
            <a:r>
              <a:rPr lang="ko-KR" altLang="en-US" dirty="0"/>
              <a:t> </a:t>
            </a:r>
            <a:r>
              <a:rPr lang="ko-KR" altLang="en-US" dirty="0" err="1"/>
              <a:t>확인할수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D74389F-CB09-4DF9-A215-58D1E32C7F75}"/>
              </a:ext>
            </a:extLst>
          </p:cNvPr>
          <p:cNvCxnSpPr>
            <a:cxnSpLocks/>
          </p:cNvCxnSpPr>
          <p:nvPr/>
        </p:nvCxnSpPr>
        <p:spPr>
          <a:xfrm>
            <a:off x="5623560" y="5200650"/>
            <a:ext cx="356616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6A3D83-825B-4664-98C3-DE9D34FF7939}"/>
              </a:ext>
            </a:extLst>
          </p:cNvPr>
          <p:cNvCxnSpPr>
            <a:cxnSpLocks/>
          </p:cNvCxnSpPr>
          <p:nvPr/>
        </p:nvCxnSpPr>
        <p:spPr>
          <a:xfrm>
            <a:off x="605790" y="4171950"/>
            <a:ext cx="356616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0101328-C02D-4A26-B21E-A1D371B80ED3}"/>
              </a:ext>
            </a:extLst>
          </p:cNvPr>
          <p:cNvCxnSpPr>
            <a:cxnSpLocks/>
          </p:cNvCxnSpPr>
          <p:nvPr/>
        </p:nvCxnSpPr>
        <p:spPr>
          <a:xfrm>
            <a:off x="605790" y="5307330"/>
            <a:ext cx="356616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5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171</Words>
  <Application>Microsoft Office PowerPoint</Application>
  <PresentationFormat>와이드스크린</PresentationFormat>
  <Paragraphs>19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레이스 컨디션 방지법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배동현</dc:creator>
  <cp:lastModifiedBy>배동현</cp:lastModifiedBy>
  <cp:revision>4</cp:revision>
  <dcterms:created xsi:type="dcterms:W3CDTF">2017-11-20T04:43:47Z</dcterms:created>
  <dcterms:modified xsi:type="dcterms:W3CDTF">2017-11-20T07:52:02Z</dcterms:modified>
</cp:coreProperties>
</file>