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5340" autoAdjust="0"/>
  </p:normalViewPr>
  <p:slideViewPr>
    <p:cSldViewPr snapToGrid="0" snapToObjects="1" showGuides="1">
      <p:cViewPr varScale="1">
        <p:scale>
          <a:sx n="74" d="100"/>
          <a:sy n="74" d="100"/>
        </p:scale>
        <p:origin x="33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11/5/2024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F03C4-FDB1-00F5-8F67-619C72893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6"/>
            <a:ext cx="7619947" cy="6858000"/>
            <a:chOff x="4575462" y="4136"/>
            <a:chExt cx="7619947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DE9364C-6EE9-E747-F3B5-9A5FA214C666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3581CD-691C-ADD3-0896-F2E1A4E855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60EB671A-33C5-FB75-F27F-0FD17B37F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CC8D74CA-9208-2D40-AB11-204A1C64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6"/>
              <a:ext cx="5652613" cy="6858000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1A99F113-D7C6-17BF-B586-3529CFF2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778153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D4661F0-027E-881F-63A9-13BFE96EB8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8174" y="1511300"/>
            <a:ext cx="8928000" cy="5040000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25312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endParaRPr lang="en-US" dirty="0"/>
          </a:p>
        </p:txBody>
      </p:sp>
      <p:sp>
        <p:nvSpPr>
          <p:cNvPr id="6" name="Picture Placeholder 12">
            <a:extLst>
              <a:ext uri="{FF2B5EF4-FFF2-40B4-BE49-F238E27FC236}">
                <a16:creationId xmlns:a16="http://schemas.microsoft.com/office/drawing/2014/main" id="{F795324F-3564-501F-776E-1003E8C38D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35371" y="2488825"/>
            <a:ext cx="6407298" cy="3700454"/>
          </a:xfrm>
        </p:spPr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1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endParaRPr lang="en-US" dirty="0"/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39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Content 1 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3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9" r:id="rId2"/>
    <p:sldLayoutId id="2147483680" r:id="rId3"/>
    <p:sldLayoutId id="2147483676" r:id="rId4"/>
    <p:sldLayoutId id="2147483681" r:id="rId5"/>
    <p:sldLayoutId id="2147483682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531C-F9B0-A262-6DAB-46104F1B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2177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42E6C21-1752-4E06-9FE3-208D45ADB66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Biome</vt:lpstr>
      <vt:lpstr>Calibri</vt:lpstr>
      <vt:lpstr>Custom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孙敬伟</cp:lastModifiedBy>
  <cp:revision>13</cp:revision>
  <dcterms:created xsi:type="dcterms:W3CDTF">2024-01-05T14:58:10Z</dcterms:created>
  <dcterms:modified xsi:type="dcterms:W3CDTF">2024-11-05T14:41:52Z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