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409C-AD45-434C-8DA9-6EAD98C6C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6592B-FA9A-4B3A-9AB6-C9E47803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1B8D2-4DCA-40FC-A7E9-EDCCAB26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9BB7C-3ACE-4D0E-9F28-10B66A4D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DEF0E-8B4E-40B1-A211-B3CDB2C9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FC733-24FA-4CAA-B9A0-0D0044CE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FC8DE-C407-4F7C-87E7-32391DD5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7CAAD-716F-4A06-8B52-4E589BD2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D6C12-4C71-49A7-B43F-C164F9A0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CAEFE-73A4-4C80-A733-23023671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9EAD4-DD21-441D-AD7E-E41B20C1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91C8E-21FE-4E42-898A-9722B29F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F0053-ECD9-4B87-A74E-996473EE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AFCD0-793E-41C9-89AF-D62D839B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01DDE-CEA0-4BD3-A229-FE49511C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9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F91B-0EE1-4DE0-8F62-6A78495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3CD31-4624-431F-B3C4-F9229A68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A2C2D-74DC-46BD-A775-0DEB5601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EEE28-831E-4EC5-847B-6BB8908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3A5C1-7974-455E-9E00-0D0EA58E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7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C547E-F72F-413D-961B-96C4B1F2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C5D34-396B-465C-AE81-C2898A6F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D4AAF-DF04-4CB3-92AC-E6159808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7ACC1-247B-4BD3-A993-FF72B51E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4072-796E-4421-A6DC-2D1F39B4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4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0BF8-A56D-415D-9B08-31A068E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6BB7F-6F00-4696-95DA-B83B8BB8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747E5-9CAD-46CD-8923-824213A1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BD59B-3C69-4165-9E34-35A93E62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345C3-7B79-4E3E-9CFE-7C82282B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8ECED-9D80-44E1-ADBC-13EBC866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8DB58-5B3A-44F9-A8BB-8D19177E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0B0-EDC1-431F-B400-9CE583F3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B8D26-43CE-442B-A138-D11D072D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C05320-0639-4324-B4CF-CA9362743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1BDDA-C200-4DC0-BD74-1D7F4DC58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2C358C-7127-4707-BB8D-06A7EB0C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4149E9-1357-40B7-8EB2-DEB719A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F61040-F8D9-43CA-BD51-31A6D47F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F00-7435-4CBB-B6F0-E6D2E8E0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CA78E-7E8D-4190-A00F-42483E37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06CF8-DAE8-4EA8-8114-49D668E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34F61-50F5-4224-9CAE-4CBF9B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12BD6E-B06C-423D-A2E4-25CF8858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22B34-A220-42C2-ADDE-5823C728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1F471-B9DD-49AA-B879-B8A14547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2485-B23F-45A8-A9CA-66D9AB17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84BA2-0C9E-479C-81B7-F6B92546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A4076-EBD8-45F1-B10C-4B3DB8456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0931E-B4D5-4BFE-B1D1-9737618D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C6DC7-2C87-46F6-ADB7-BE29A5C3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B4EEF-F834-4A91-BF4A-1926D887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1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1AE52-423A-45AC-B5E9-047013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4D442-2AD0-4E9B-AE1C-8CD998D4B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2C09E-4681-412E-9A15-4404AA8B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691FF-DE57-495E-B1A8-F6135CF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E786D-C3A6-45F3-9C05-EF2AD49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70B5C-5162-4154-BB04-4CD7AAD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89D3A-8E17-4C84-A306-545A3DED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E0326-DB76-4366-B934-9B196B19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223DB-839B-42B8-9284-A18EDFDC7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623E-E0FD-4C40-94B5-5A13E4C8FFE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2883B-C8F6-4E60-AF38-1E82D3DB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D359C-3135-44CB-A280-6AC755C3F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A127-FA64-4B57-BFB0-949FEC5A4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42AEA1-7AFD-48CB-A005-201BD62D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1" y="3103740"/>
            <a:ext cx="4953691" cy="2476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1CE8D3-3EF1-48DD-A931-1C33FA05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25" y="3095273"/>
            <a:ext cx="3790824" cy="2482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F77897-2EFA-48EB-984D-9554C1C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2695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MFC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ko-KR" altLang="en-US" sz="4500" dirty="0">
                <a:latin typeface="HY엽서M" panose="02030600000101010101" pitchFamily="18" charset="-127"/>
                <a:ea typeface="HY엽서M" panose="02030600000101010101" pitchFamily="18" charset="-127"/>
              </a:rPr>
              <a:t>큐브 게임</a:t>
            </a:r>
            <a:br>
              <a:rPr lang="en-US" altLang="ko-KR" sz="4500" dirty="0">
                <a:latin typeface="Arial Rounded MT Bold" panose="020F0704030504030204" pitchFamily="34" charset="0"/>
              </a:rPr>
            </a:br>
            <a:endParaRPr lang="ko-KR" altLang="en-US" sz="4500" dirty="0">
              <a:latin typeface="Arial Rounded MT Bold" panose="020F07040305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A723B3-8A37-4211-9020-194FB69B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41194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2017305045 </a:t>
            </a:r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염동빈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9ECD2C-5FE3-4B27-B534-EA19A78C47C2}"/>
              </a:ext>
            </a:extLst>
          </p:cNvPr>
          <p:cNvSpPr/>
          <p:nvPr/>
        </p:nvSpPr>
        <p:spPr>
          <a:xfrm>
            <a:off x="6096000" y="4067706"/>
            <a:ext cx="764242" cy="43546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BA0EE86-B200-464F-B65E-705421E6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4" y="2048778"/>
            <a:ext cx="5117065" cy="2540307"/>
          </a:xfrm>
          <a:prstGeom prst="rect">
            <a:avLst/>
          </a:prstGeom>
        </p:spPr>
      </p:pic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F9902589-116D-4AE2-9592-92A82AB88696}"/>
              </a:ext>
            </a:extLst>
          </p:cNvPr>
          <p:cNvSpPr/>
          <p:nvPr/>
        </p:nvSpPr>
        <p:spPr>
          <a:xfrm>
            <a:off x="4881033" y="1690688"/>
            <a:ext cx="2429934" cy="112606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이지모드</a:t>
            </a:r>
            <a:r>
              <a:rPr lang="en-US" altLang="ko-KR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하드모드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선택 후 게임시작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CFF199-A28B-4E5C-A710-8F209107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721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CUBE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게임방법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96772E8-1DDE-42C6-8A15-0DB1574FDBC1}"/>
              </a:ext>
            </a:extLst>
          </p:cNvPr>
          <p:cNvSpPr/>
          <p:nvPr/>
        </p:nvSpPr>
        <p:spPr>
          <a:xfrm>
            <a:off x="5935133" y="2954866"/>
            <a:ext cx="338667" cy="72813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F0AF630-FBFD-4273-938A-819E256FCB34}"/>
              </a:ext>
            </a:extLst>
          </p:cNvPr>
          <p:cNvSpPr/>
          <p:nvPr/>
        </p:nvSpPr>
        <p:spPr>
          <a:xfrm>
            <a:off x="4889499" y="3763961"/>
            <a:ext cx="2429934" cy="112606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주어진 횟수 내에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큐브를 맞춘다</a:t>
            </a: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91A7C611-2000-49BA-9C4E-98BAB10C51D5}"/>
              </a:ext>
            </a:extLst>
          </p:cNvPr>
          <p:cNvSpPr/>
          <p:nvPr/>
        </p:nvSpPr>
        <p:spPr>
          <a:xfrm rot="5400000">
            <a:off x="6502252" y="5147878"/>
            <a:ext cx="728420" cy="812797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50EC16C5-0B8F-4602-8CF1-D8C74A9C1951}"/>
              </a:ext>
            </a:extLst>
          </p:cNvPr>
          <p:cNvSpPr/>
          <p:nvPr/>
        </p:nvSpPr>
        <p:spPr>
          <a:xfrm rot="16200000" flipH="1">
            <a:off x="5005118" y="5146414"/>
            <a:ext cx="742427" cy="812797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1F8D6C-86E0-4B5D-93A2-A6B9E11A3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94" y="1690688"/>
            <a:ext cx="3231901" cy="3030774"/>
          </a:xfrm>
          <a:prstGeom prst="rect">
            <a:avLst/>
          </a:prstGeom>
        </p:spPr>
      </p:pic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C0653D50-26B7-403A-AA3E-0D4FC24ECB7F}"/>
              </a:ext>
            </a:extLst>
          </p:cNvPr>
          <p:cNvSpPr/>
          <p:nvPr/>
        </p:nvSpPr>
        <p:spPr>
          <a:xfrm rot="6352125">
            <a:off x="8333830" y="1270989"/>
            <a:ext cx="798423" cy="2382959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5B30BD7B-7E7B-4041-9CFE-13B87A01575C}"/>
              </a:ext>
            </a:extLst>
          </p:cNvPr>
          <p:cNvSpPr/>
          <p:nvPr/>
        </p:nvSpPr>
        <p:spPr>
          <a:xfrm>
            <a:off x="9149034" y="303135"/>
            <a:ext cx="2510463" cy="130386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리셋 클릭 시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큐브와 횟수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초기화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12E8B81C-9323-455F-A430-95D87973BC1C}"/>
              </a:ext>
            </a:extLst>
          </p:cNvPr>
          <p:cNvSpPr/>
          <p:nvPr/>
        </p:nvSpPr>
        <p:spPr>
          <a:xfrm>
            <a:off x="2201333" y="5190066"/>
            <a:ext cx="2429934" cy="112606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 메시지 박스 및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 음성 재생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20AD65BD-304E-47D3-8EB2-0E5C800FE408}"/>
              </a:ext>
            </a:extLst>
          </p:cNvPr>
          <p:cNvSpPr/>
          <p:nvPr/>
        </p:nvSpPr>
        <p:spPr>
          <a:xfrm>
            <a:off x="7560735" y="5184779"/>
            <a:ext cx="2429934" cy="112606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실패 메시지 박스 및</a:t>
            </a:r>
            <a:endParaRPr lang="en-US" altLang="ko-KR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실패 음성 재생</a:t>
            </a:r>
          </a:p>
        </p:txBody>
      </p:sp>
    </p:spTree>
    <p:extLst>
      <p:ext uri="{BB962C8B-B14F-4D97-AF65-F5344CB8AC3E}">
        <p14:creationId xmlns:p14="http://schemas.microsoft.com/office/powerpoint/2010/main" val="25367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EACF-74E2-4FC0-A50C-4C9340D7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7217" cy="1325563"/>
          </a:xfrm>
        </p:spPr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CUBE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제작과정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99778-D3D3-4B37-A46F-27D8EB12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6855" cy="4351338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큐브의 색상 값이 들어있는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char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형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차원 배열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cube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를 선언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Cube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배열을 통해 큐브를 그려주는 소스를 작성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Cube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배열을 통해 큐브를 조작하는 함수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개를 작성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랜덤함수를 통해 큐브를 무작위로 섞어주는 함수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개를 작성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큐브 리셋 함수와 게임 시작함수를 작성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큐브를 조작하는 함수를 선택하도록 리모컨 다이얼로그 생성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리모컨 버튼 클릭 및 성공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실패 시 음성파일을 재생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B867F4-4568-4241-99BC-1345397B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26" y="0"/>
            <a:ext cx="3234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EACF-74E2-4FC0-A50C-4C9340D7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923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프로젝트를 제작하면서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99778-D3D3-4B37-A46F-27D8EB12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61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사용한 기능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MFC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표준 단일문서로 프로젝트 생성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리모컨 다이얼로그를 위해 다이얼로그 생성 및 클래스 추가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DC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를 통해 </a:t>
            </a:r>
            <a:r>
              <a:rPr lang="en-US" altLang="ko-KR" sz="1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Cpen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1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Cbrush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으로 큐브 생성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새로 배운 내용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mmsystem.h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winmm.lib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를 선언하여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wav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확장자의 음악파일을 재생하는 법을 배움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DC84DF-8371-419E-8D45-3BB48D80DFAA}"/>
              </a:ext>
            </a:extLst>
          </p:cNvPr>
          <p:cNvSpPr txBox="1">
            <a:spLocks/>
          </p:cNvSpPr>
          <p:nvPr/>
        </p:nvSpPr>
        <p:spPr>
          <a:xfrm>
            <a:off x="6123056" y="1820710"/>
            <a:ext cx="47661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아쉬운 점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개선하고 싶은 부분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다이얼로그 버튼 클릭 즉시 큐브의 모양이 바뀌도록 설계하고 싶었지만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버튼을 클릭하고 다이얼로그를 닫아야 변경이 되어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다이얼로그를 끄고 다시 켜지는 방법을 선택하였음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배경음악도 추가를 하고 싶었는데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배경음악을 넣고 리모컨을 통해서 큐브를 조작하면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Invalidate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로 큐브를 새로 그리기 때문에 배경음악이 새로 재생되는 문제점이 발생하여  배경음악을 지우게 됨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8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BCE50F-F333-405E-BDFB-E4AEF83E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197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HY엽서M</vt:lpstr>
      <vt:lpstr>맑은 고딕</vt:lpstr>
      <vt:lpstr>Arial</vt:lpstr>
      <vt:lpstr>Arial Black</vt:lpstr>
      <vt:lpstr>Arial Rounded MT Bold</vt:lpstr>
      <vt:lpstr>Office 테마</vt:lpstr>
      <vt:lpstr>MFC 프로젝트 큐브 게임 </vt:lpstr>
      <vt:lpstr>CUBE 게임방법</vt:lpstr>
      <vt:lpstr>CUBE 제작과정</vt:lpstr>
      <vt:lpstr>프로젝트를 제작하면서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 프로젝트 큐브 게임</dc:title>
  <dc:creator>동빈 염</dc:creator>
  <cp:lastModifiedBy>동빈 염</cp:lastModifiedBy>
  <cp:revision>10</cp:revision>
  <dcterms:created xsi:type="dcterms:W3CDTF">2018-12-02T08:25:16Z</dcterms:created>
  <dcterms:modified xsi:type="dcterms:W3CDTF">2018-12-02T10:44:04Z</dcterms:modified>
</cp:coreProperties>
</file>