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40" y="-3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4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0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7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1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39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4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4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EA6B-1275-4076-BBA4-D0EBAE5C3734}" type="datetimeFigureOut">
              <a:rPr lang="en-GB" smtClean="0"/>
              <a:t>07/03/2018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82E0-33FA-4EAF-8E85-696D30425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8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9761" y="4069168"/>
            <a:ext cx="2743772" cy="305821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main</a:t>
            </a:r>
            <a:r>
              <a:rPr lang="nb-NO" sz="1013" dirty="0"/>
              <a:t>():All ports </a:t>
            </a:r>
            <a:r>
              <a:rPr lang="nb-NO" sz="1013" dirty="0" err="1"/>
              <a:t>needs</a:t>
            </a:r>
            <a:r>
              <a:rPr lang="nb-NO" sz="1013" dirty="0"/>
              <a:t> to be </a:t>
            </a:r>
            <a:r>
              <a:rPr lang="nb-NO" sz="1013" dirty="0" err="1"/>
              <a:t>calculated</a:t>
            </a:r>
            <a:endParaRPr lang="en-GB" sz="1013" dirty="0"/>
          </a:p>
        </p:txBody>
      </p:sp>
      <p:sp>
        <p:nvSpPr>
          <p:cNvPr id="6" name="TextBox 5"/>
          <p:cNvSpPr txBox="1"/>
          <p:nvPr/>
        </p:nvSpPr>
        <p:spPr>
          <a:xfrm>
            <a:off x="3153993" y="4563636"/>
            <a:ext cx="1595309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main</a:t>
            </a:r>
            <a:r>
              <a:rPr lang="nb-NO" sz="1013" dirty="0"/>
              <a:t>(): </a:t>
            </a:r>
            <a:r>
              <a:rPr lang="nb-NO" sz="1013" dirty="0" err="1"/>
              <a:t>Two</a:t>
            </a:r>
            <a:r>
              <a:rPr lang="nb-NO" sz="1013" dirty="0"/>
              <a:t> </a:t>
            </a:r>
            <a:r>
              <a:rPr lang="nb-NO" sz="1013" dirty="0" err="1"/>
              <a:t>selected</a:t>
            </a:r>
            <a:r>
              <a:rPr lang="nb-NO" sz="1013" dirty="0"/>
              <a:t> ports</a:t>
            </a:r>
            <a:endParaRPr lang="en-GB" sz="1013" dirty="0"/>
          </a:p>
        </p:txBody>
      </p:sp>
      <p:sp>
        <p:nvSpPr>
          <p:cNvPr id="7" name="TextBox 6"/>
          <p:cNvSpPr txBox="1"/>
          <p:nvPr/>
        </p:nvSpPr>
        <p:spPr>
          <a:xfrm>
            <a:off x="2651451" y="5235958"/>
            <a:ext cx="2600392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cal</a:t>
            </a:r>
            <a:r>
              <a:rPr lang="nb-NO" sz="1013" dirty="0"/>
              <a:t>(): </a:t>
            </a:r>
            <a:r>
              <a:rPr lang="nb-NO" sz="1013" dirty="0" err="1"/>
              <a:t>Calculate</a:t>
            </a:r>
            <a:r>
              <a:rPr lang="nb-NO" sz="1013" dirty="0"/>
              <a:t> </a:t>
            </a:r>
            <a:r>
              <a:rPr lang="nb-NO" sz="1013" dirty="0" err="1"/>
              <a:t>sea</a:t>
            </a:r>
            <a:r>
              <a:rPr lang="nb-NO" sz="1013" dirty="0"/>
              <a:t> </a:t>
            </a:r>
            <a:r>
              <a:rPr lang="nb-NO" sz="1013" dirty="0" err="1"/>
              <a:t>distance</a:t>
            </a:r>
            <a:r>
              <a:rPr lang="nb-NO" sz="1013" dirty="0"/>
              <a:t> for </a:t>
            </a:r>
            <a:r>
              <a:rPr lang="nb-NO" sz="1013" dirty="0" err="1"/>
              <a:t>selected</a:t>
            </a:r>
            <a:r>
              <a:rPr lang="nb-NO" sz="1013" dirty="0"/>
              <a:t> ports</a:t>
            </a:r>
            <a:endParaRPr lang="en-GB" sz="1013" dirty="0"/>
          </a:p>
        </p:txBody>
      </p:sp>
      <p:sp>
        <p:nvSpPr>
          <p:cNvPr id="8" name="TextBox 7"/>
          <p:cNvSpPr txBox="1"/>
          <p:nvPr/>
        </p:nvSpPr>
        <p:spPr>
          <a:xfrm>
            <a:off x="2702747" y="5623781"/>
            <a:ext cx="2497800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get_num</a:t>
            </a:r>
            <a:r>
              <a:rPr lang="nb-NO" sz="1013" dirty="0"/>
              <a:t>(): </a:t>
            </a:r>
            <a:r>
              <a:rPr lang="nb-NO" sz="1013" dirty="0" err="1"/>
              <a:t>Find</a:t>
            </a:r>
            <a:r>
              <a:rPr lang="nb-NO" sz="1013" dirty="0"/>
              <a:t> </a:t>
            </a:r>
            <a:r>
              <a:rPr lang="nb-NO" sz="1013" dirty="0" err="1"/>
              <a:t>number</a:t>
            </a:r>
            <a:r>
              <a:rPr lang="nb-NO" sz="1013" dirty="0"/>
              <a:t> in url for </a:t>
            </a:r>
            <a:r>
              <a:rPr lang="nb-NO" sz="1013" dirty="0" err="1"/>
              <a:t>each</a:t>
            </a:r>
            <a:r>
              <a:rPr lang="nb-NO" sz="1013" dirty="0"/>
              <a:t> port</a:t>
            </a:r>
            <a:endParaRPr lang="en-GB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1914872" y="6011604"/>
            <a:ext cx="4073551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get_num</a:t>
            </a:r>
            <a:r>
              <a:rPr lang="nb-NO" sz="1013" dirty="0"/>
              <a:t>(), </a:t>
            </a:r>
            <a:r>
              <a:rPr lang="nb-NO" sz="1013" dirty="0" err="1"/>
              <a:t>get_url</a:t>
            </a:r>
            <a:r>
              <a:rPr lang="nb-NO" sz="1013" dirty="0"/>
              <a:t>(): : </a:t>
            </a:r>
            <a:r>
              <a:rPr lang="nb-NO" sz="1013" dirty="0" err="1"/>
              <a:t>Find</a:t>
            </a:r>
            <a:r>
              <a:rPr lang="nb-NO" sz="1013" dirty="0"/>
              <a:t> url for </a:t>
            </a:r>
            <a:r>
              <a:rPr lang="nb-NO" sz="1013" dirty="0" err="1"/>
              <a:t>calculating</a:t>
            </a:r>
            <a:r>
              <a:rPr lang="nb-NO" sz="1013" dirty="0"/>
              <a:t> </a:t>
            </a:r>
            <a:r>
              <a:rPr lang="nb-NO" sz="1013" dirty="0" err="1"/>
              <a:t>distance</a:t>
            </a:r>
            <a:r>
              <a:rPr lang="nb-NO" sz="1013" dirty="0"/>
              <a:t> </a:t>
            </a:r>
            <a:r>
              <a:rPr lang="nb-NO" sz="1013" dirty="0" err="1"/>
              <a:t>between</a:t>
            </a:r>
            <a:r>
              <a:rPr lang="nb-NO" sz="1013" dirty="0"/>
              <a:t> </a:t>
            </a:r>
            <a:r>
              <a:rPr lang="nb-NO" sz="1013" dirty="0" err="1"/>
              <a:t>two</a:t>
            </a:r>
            <a:r>
              <a:rPr lang="nb-NO" sz="1013" dirty="0"/>
              <a:t> ports</a:t>
            </a:r>
            <a:endParaRPr lang="en-GB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2932779" y="6399426"/>
            <a:ext cx="2037737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cal</a:t>
            </a:r>
            <a:r>
              <a:rPr lang="nb-NO" sz="1013" dirty="0"/>
              <a:t>(): </a:t>
            </a:r>
            <a:r>
              <a:rPr lang="nb-NO" sz="1013" dirty="0" err="1"/>
              <a:t>Print</a:t>
            </a:r>
            <a:r>
              <a:rPr lang="nb-NO" sz="1013" dirty="0"/>
              <a:t> all </a:t>
            </a:r>
            <a:r>
              <a:rPr lang="nb-NO" sz="1013" dirty="0" err="1"/>
              <a:t>text</a:t>
            </a:r>
            <a:r>
              <a:rPr lang="nb-NO" sz="1013" dirty="0"/>
              <a:t> in url in a .</a:t>
            </a:r>
            <a:r>
              <a:rPr lang="nb-NO" sz="1013" dirty="0" err="1"/>
              <a:t>txt</a:t>
            </a:r>
            <a:r>
              <a:rPr lang="nb-NO" sz="1013" dirty="0"/>
              <a:t> file</a:t>
            </a:r>
            <a:endParaRPr lang="en-GB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2372529" y="6787248"/>
            <a:ext cx="3158237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cal</a:t>
            </a:r>
            <a:r>
              <a:rPr lang="nb-NO" sz="1013" dirty="0"/>
              <a:t>(): Store </a:t>
            </a:r>
            <a:r>
              <a:rPr lang="nb-NO" sz="1013" dirty="0" err="1"/>
              <a:t>the</a:t>
            </a:r>
            <a:r>
              <a:rPr lang="nb-NO" sz="1013" dirty="0"/>
              <a:t> </a:t>
            </a:r>
            <a:r>
              <a:rPr lang="nb-NO" sz="1013" dirty="0" err="1"/>
              <a:t>distance</a:t>
            </a:r>
            <a:r>
              <a:rPr lang="nb-NO" sz="1013" dirty="0"/>
              <a:t> info in </a:t>
            </a:r>
            <a:r>
              <a:rPr lang="nb-NO" sz="1013" dirty="0" err="1"/>
              <a:t>result</a:t>
            </a:r>
            <a:r>
              <a:rPr lang="nb-NO" sz="1013" dirty="0"/>
              <a:t>, </a:t>
            </a:r>
            <a:r>
              <a:rPr lang="nb-NO" sz="1013" dirty="0" err="1"/>
              <a:t>return</a:t>
            </a:r>
            <a:r>
              <a:rPr lang="nb-NO" sz="1013" dirty="0"/>
              <a:t> by </a:t>
            </a:r>
            <a:r>
              <a:rPr lang="nb-NO" sz="1013" dirty="0" err="1"/>
              <a:t>function</a:t>
            </a:r>
            <a:endParaRPr lang="en-GB" sz="1013" dirty="0"/>
          </a:p>
        </p:txBody>
      </p:sp>
      <p:sp>
        <p:nvSpPr>
          <p:cNvPr id="20" name="TextBox 19"/>
          <p:cNvSpPr txBox="1"/>
          <p:nvPr/>
        </p:nvSpPr>
        <p:spPr>
          <a:xfrm>
            <a:off x="2938389" y="7221453"/>
            <a:ext cx="2026517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main</a:t>
            </a:r>
            <a:r>
              <a:rPr lang="nb-NO" sz="1013" dirty="0"/>
              <a:t>(): save </a:t>
            </a:r>
            <a:r>
              <a:rPr lang="nb-NO" sz="1013" dirty="0" err="1"/>
              <a:t>the</a:t>
            </a:r>
            <a:r>
              <a:rPr lang="nb-NO" sz="1013" dirty="0"/>
              <a:t> </a:t>
            </a:r>
            <a:r>
              <a:rPr lang="nb-NO" sz="1013" dirty="0" err="1"/>
              <a:t>result</a:t>
            </a:r>
            <a:r>
              <a:rPr lang="nb-NO" sz="1013" dirty="0"/>
              <a:t> to list </a:t>
            </a:r>
            <a:r>
              <a:rPr lang="nb-NO" sz="1013" dirty="0" err="1"/>
              <a:t>result</a:t>
            </a:r>
            <a:endParaRPr lang="en-GB" sz="1013" dirty="0"/>
          </a:p>
        </p:txBody>
      </p:sp>
      <p:sp>
        <p:nvSpPr>
          <p:cNvPr id="21" name="TextBox 20"/>
          <p:cNvSpPr txBox="1"/>
          <p:nvPr/>
        </p:nvSpPr>
        <p:spPr>
          <a:xfrm>
            <a:off x="2439642" y="7631757"/>
            <a:ext cx="3024009" cy="303420"/>
          </a:xfrm>
          <a:prstGeom prst="parallelogram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save_to_excel</a:t>
            </a:r>
            <a:r>
              <a:rPr lang="nb-NO" sz="1013" dirty="0"/>
              <a:t>(): save </a:t>
            </a:r>
            <a:r>
              <a:rPr lang="nb-NO" sz="1013" dirty="0" err="1"/>
              <a:t>the</a:t>
            </a:r>
            <a:r>
              <a:rPr lang="nb-NO" sz="1013" dirty="0"/>
              <a:t> list </a:t>
            </a:r>
            <a:r>
              <a:rPr lang="nb-NO" sz="1013" dirty="0" err="1"/>
              <a:t>result</a:t>
            </a:r>
            <a:r>
              <a:rPr lang="nb-NO" sz="1013" dirty="0"/>
              <a:t> to </a:t>
            </a:r>
            <a:r>
              <a:rPr lang="nb-NO" sz="1013" dirty="0" err="1"/>
              <a:t>excel</a:t>
            </a:r>
            <a:endParaRPr lang="en-GB" sz="1013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51647" y="4383563"/>
            <a:ext cx="1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 flipH="1">
            <a:off x="3951647" y="4811845"/>
            <a:ext cx="1" cy="424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51647" y="5448434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1647" y="5838620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51647" y="6228807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51647" y="6618993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951647" y="7055562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51647" y="7445749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951647" y="7945907"/>
            <a:ext cx="0" cy="180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0" idx="1"/>
            <a:endCxn id="6" idx="1"/>
          </p:cNvCxnSpPr>
          <p:nvPr/>
        </p:nvCxnSpPr>
        <p:spPr>
          <a:xfrm rot="10800000" flipH="1">
            <a:off x="2938389" y="4687742"/>
            <a:ext cx="215604" cy="2657817"/>
          </a:xfrm>
          <a:prstGeom prst="bentConnector3">
            <a:avLst>
              <a:gd name="adj1" fmla="val -10556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7168" y="8131188"/>
            <a:ext cx="2048959" cy="2482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013" dirty="0" err="1"/>
              <a:t>main</a:t>
            </a:r>
            <a:r>
              <a:rPr lang="nb-NO" sz="1013" dirty="0"/>
              <a:t>(): save </a:t>
            </a:r>
            <a:r>
              <a:rPr lang="nb-NO" sz="1013" dirty="0" err="1"/>
              <a:t>the</a:t>
            </a:r>
            <a:r>
              <a:rPr lang="nb-NO" sz="1013" dirty="0"/>
              <a:t> list </a:t>
            </a:r>
            <a:r>
              <a:rPr lang="nb-NO" sz="1013" dirty="0" err="1"/>
              <a:t>result</a:t>
            </a:r>
            <a:r>
              <a:rPr lang="nb-NO" sz="1013" dirty="0"/>
              <a:t> to .</a:t>
            </a:r>
            <a:r>
              <a:rPr lang="nb-NO" sz="1013" dirty="0" err="1"/>
              <a:t>pl</a:t>
            </a:r>
            <a:r>
              <a:rPr lang="nb-NO" sz="1013" dirty="0"/>
              <a:t> file</a:t>
            </a:r>
            <a:endParaRPr lang="en-GB" sz="1013" dirty="0"/>
          </a:p>
        </p:txBody>
      </p:sp>
      <p:sp>
        <p:nvSpPr>
          <p:cNvPr id="42" name="Rectangle 41"/>
          <p:cNvSpPr/>
          <p:nvPr/>
        </p:nvSpPr>
        <p:spPr>
          <a:xfrm>
            <a:off x="788505" y="4876390"/>
            <a:ext cx="5380382" cy="2273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46" name="TextBox 45"/>
          <p:cNvSpPr txBox="1"/>
          <p:nvPr/>
        </p:nvSpPr>
        <p:spPr>
          <a:xfrm>
            <a:off x="788505" y="4902014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 err="1" smtClean="0">
                <a:solidFill>
                  <a:srgbClr val="00B0F0"/>
                </a:solidFill>
              </a:rPr>
              <a:t>Get</a:t>
            </a:r>
            <a:r>
              <a:rPr lang="nb-NO" sz="1100" dirty="0" smtClean="0">
                <a:solidFill>
                  <a:srgbClr val="00B0F0"/>
                </a:solidFill>
              </a:rPr>
              <a:t> </a:t>
            </a:r>
            <a:r>
              <a:rPr lang="nb-NO" sz="1100" dirty="0" err="1" smtClean="0">
                <a:solidFill>
                  <a:srgbClr val="00B0F0"/>
                </a:solidFill>
              </a:rPr>
              <a:t>distance</a:t>
            </a:r>
            <a:r>
              <a:rPr lang="nb-NO" sz="1100" dirty="0" smtClean="0">
                <a:solidFill>
                  <a:srgbClr val="00B0F0"/>
                </a:solidFill>
              </a:rPr>
              <a:t> info from </a:t>
            </a:r>
            <a:r>
              <a:rPr lang="nb-NO" sz="1100" dirty="0" err="1" smtClean="0">
                <a:solidFill>
                  <a:srgbClr val="00B0F0"/>
                </a:solidFill>
              </a:rPr>
              <a:t>website</a:t>
            </a:r>
            <a:endParaRPr lang="en-GB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Industrial Economics and Technology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Dong</dc:creator>
  <cp:lastModifiedBy>Bo Dong</cp:lastModifiedBy>
  <cp:revision>7</cp:revision>
  <dcterms:created xsi:type="dcterms:W3CDTF">2018-03-07T11:24:08Z</dcterms:created>
  <dcterms:modified xsi:type="dcterms:W3CDTF">2018-03-07T12:03:29Z</dcterms:modified>
</cp:coreProperties>
</file>