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 id="2147484032" r:id="rId2"/>
    <p:sldMasterId id="2147484044" r:id="rId3"/>
    <p:sldMasterId id="2147484056" r:id="rId4"/>
    <p:sldMasterId id="2147484068" r:id="rId5"/>
    <p:sldMasterId id="2147484080" r:id="rId6"/>
    <p:sldMasterId id="2147484093" r:id="rId7"/>
    <p:sldMasterId id="2147484107" r:id="rId8"/>
    <p:sldMasterId id="2147484119" r:id="rId9"/>
    <p:sldMasterId id="2147484131" r:id="rId10"/>
    <p:sldMasterId id="2147484143" r:id="rId11"/>
    <p:sldMasterId id="2147484155" r:id="rId12"/>
    <p:sldMasterId id="2147484167" r:id="rId13"/>
    <p:sldMasterId id="2147484179" r:id="rId14"/>
  </p:sldMasterIdLst>
  <p:notesMasterIdLst>
    <p:notesMasterId r:id="rId32"/>
  </p:notesMasterIdLst>
  <p:sldIdLst>
    <p:sldId id="273" r:id="rId15"/>
    <p:sldId id="452" r:id="rId16"/>
    <p:sldId id="443" r:id="rId17"/>
    <p:sldId id="444" r:id="rId18"/>
    <p:sldId id="403" r:id="rId19"/>
    <p:sldId id="434" r:id="rId20"/>
    <p:sldId id="438" r:id="rId21"/>
    <p:sldId id="282" r:id="rId22"/>
    <p:sldId id="283" r:id="rId23"/>
    <p:sldId id="404" r:id="rId24"/>
    <p:sldId id="295" r:id="rId25"/>
    <p:sldId id="431" r:id="rId26"/>
    <p:sldId id="442" r:id="rId27"/>
    <p:sldId id="426" r:id="rId28"/>
    <p:sldId id="414" r:id="rId29"/>
    <p:sldId id="432" r:id="rId30"/>
    <p:sldId id="433" r:id="rId31"/>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8958" autoAdjust="0"/>
  </p:normalViewPr>
  <p:slideViewPr>
    <p:cSldViewPr>
      <p:cViewPr varScale="1">
        <p:scale>
          <a:sx n="81" d="100"/>
          <a:sy n="81" d="100"/>
        </p:scale>
        <p:origin x="1502"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84" d="100"/>
          <a:sy n="84" d="100"/>
        </p:scale>
        <p:origin x="2250" y="-1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76A40-8D94-4DB9-A367-A3A22A64D1A8}" type="doc">
      <dgm:prSet loTypeId="urn:microsoft.com/office/officeart/2005/8/layout/radial6" loCatId="relationship" qsTypeId="urn:microsoft.com/office/officeart/2005/8/quickstyle/3d2" qsCatId="3D" csTypeId="urn:microsoft.com/office/officeart/2005/8/colors/accent2_2" csCatId="accent2" phldr="1"/>
      <dgm:spPr/>
      <dgm:t>
        <a:bodyPr/>
        <a:lstStyle/>
        <a:p>
          <a:endParaRPr lang="en-US"/>
        </a:p>
      </dgm:t>
    </dgm:pt>
    <dgm:pt modelId="{D392094C-5AAD-470F-A515-4B37C013736D}">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Services</a:t>
          </a:r>
        </a:p>
      </dgm:t>
    </dgm:pt>
    <dgm:pt modelId="{F292DD4D-07D9-4C2D-BDC4-11C764D28375}" type="parTrans" cxnId="{5CFC7DD1-6917-4576-9736-F8400165389F}">
      <dgm:prSet/>
      <dgm:spPr/>
      <dgm:t>
        <a:bodyPr/>
        <a:lstStyle/>
        <a:p>
          <a:endParaRPr lang="en-US"/>
        </a:p>
      </dgm:t>
    </dgm:pt>
    <dgm:pt modelId="{36AA1312-D94E-4D15-B842-F150804C5946}" type="sibTrans" cxnId="{5CFC7DD1-6917-4576-9736-F8400165389F}">
      <dgm:prSet/>
      <dgm:spPr/>
      <dgm:t>
        <a:bodyPr/>
        <a:lstStyle/>
        <a:p>
          <a:endParaRPr lang="en-US" sz="1400"/>
        </a:p>
      </dgm:t>
    </dgm:pt>
    <dgm:pt modelId="{124B2212-9AA5-4A85-B455-1334AE7F92F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Windows</a:t>
          </a:r>
        </a:p>
        <a:p>
          <a:r>
            <a:rPr lang="en-US" sz="1200">
              <a:solidFill>
                <a:schemeClr val="tx1"/>
              </a:solidFill>
            </a:rPr>
            <a:t>Apps</a:t>
          </a:r>
        </a:p>
      </dgm:t>
    </dgm:pt>
    <dgm:pt modelId="{B8F5595D-D0A6-48CF-8AC1-D2F914A49B09}" type="parTrans" cxnId="{C2F7E089-5FDB-4C06-B3E3-7A4F1D0D26F9}">
      <dgm:prSet/>
      <dgm:spPr/>
      <dgm:t>
        <a:bodyPr/>
        <a:lstStyle/>
        <a:p>
          <a:endParaRPr lang="en-US"/>
        </a:p>
      </dgm:t>
    </dgm:pt>
    <dgm:pt modelId="{0FD9D07B-E4C6-4911-A390-0026EA12D24B}" type="sibTrans" cxnId="{C2F7E089-5FDB-4C06-B3E3-7A4F1D0D26F9}">
      <dgm:prSet/>
      <dgm:spPr/>
      <dgm:t>
        <a:bodyPr/>
        <a:lstStyle/>
        <a:p>
          <a:endParaRPr lang="en-US" sz="1400"/>
        </a:p>
      </dgm:t>
    </dgm:pt>
    <dgm:pt modelId="{62426406-6D00-49E9-9247-1436E6EBAFC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Web Apps</a:t>
          </a:r>
        </a:p>
      </dgm:t>
    </dgm:pt>
    <dgm:pt modelId="{BA39A621-51CA-4BCC-9C18-62AF4A8306FF}" type="parTrans" cxnId="{208D4846-D9D3-4E90-93AA-3DE525D3995A}">
      <dgm:prSet/>
      <dgm:spPr/>
      <dgm:t>
        <a:bodyPr/>
        <a:lstStyle/>
        <a:p>
          <a:endParaRPr lang="en-US"/>
        </a:p>
      </dgm:t>
    </dgm:pt>
    <dgm:pt modelId="{D9884B97-D44B-4489-90AA-0C14E50EF846}" type="sibTrans" cxnId="{208D4846-D9D3-4E90-93AA-3DE525D3995A}">
      <dgm:prSet/>
      <dgm:spPr/>
      <dgm:t>
        <a:bodyPr/>
        <a:lstStyle/>
        <a:p>
          <a:endParaRPr lang="en-US" sz="1400"/>
        </a:p>
      </dgm:t>
    </dgm:pt>
    <dgm:pt modelId="{758AB3C9-9B4B-4AC2-829F-7678E13917AA}">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Office Apps</a:t>
          </a:r>
        </a:p>
      </dgm:t>
    </dgm:pt>
    <dgm:pt modelId="{AB0C0706-666A-496B-A306-1246287E4127}" type="parTrans" cxnId="{6C5770F7-A921-4CFB-B742-48DD37A45E96}">
      <dgm:prSet/>
      <dgm:spPr/>
      <dgm:t>
        <a:bodyPr/>
        <a:lstStyle/>
        <a:p>
          <a:endParaRPr lang="en-US"/>
        </a:p>
      </dgm:t>
    </dgm:pt>
    <dgm:pt modelId="{B5F81B02-14F9-4D62-ADE8-E2CF8A782733}" type="sibTrans" cxnId="{6C5770F7-A921-4CFB-B742-48DD37A45E96}">
      <dgm:prSet/>
      <dgm:spPr/>
      <dgm:t>
        <a:bodyPr/>
        <a:lstStyle/>
        <a:p>
          <a:endParaRPr lang="en-US" sz="1400"/>
        </a:p>
      </dgm:t>
    </dgm:pt>
    <dgm:pt modelId="{141EA41E-C95A-46D5-939B-F6CE26F8F06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Tools, </a:t>
          </a:r>
        </a:p>
        <a:p>
          <a:r>
            <a:rPr lang="en-US" sz="1200">
              <a:solidFill>
                <a:schemeClr val="tx1"/>
              </a:solidFill>
            </a:rPr>
            <a:t>Framework, </a:t>
          </a:r>
        </a:p>
        <a:p>
          <a:r>
            <a:rPr lang="en-US" sz="1200">
              <a:solidFill>
                <a:schemeClr val="tx1"/>
              </a:solidFill>
            </a:rPr>
            <a:t>&amp; programming language</a:t>
          </a:r>
        </a:p>
      </dgm:t>
    </dgm:pt>
    <dgm:pt modelId="{D87F7419-DBFE-4DC4-AC26-9EE8BADEFF59}" type="parTrans" cxnId="{2380B8E9-7396-4173-85C2-ED3EE9BB4149}">
      <dgm:prSet/>
      <dgm:spPr/>
      <dgm:t>
        <a:bodyPr/>
        <a:lstStyle/>
        <a:p>
          <a:endParaRPr lang="en-US"/>
        </a:p>
      </dgm:t>
    </dgm:pt>
    <dgm:pt modelId="{9CABF682-69DB-44B2-8BEC-D81B2D24575E}" type="sibTrans" cxnId="{2380B8E9-7396-4173-85C2-ED3EE9BB4149}">
      <dgm:prSet/>
      <dgm:spPr/>
      <dgm:t>
        <a:bodyPr/>
        <a:lstStyle/>
        <a:p>
          <a:endParaRPr lang="en-US"/>
        </a:p>
      </dgm:t>
    </dgm:pt>
    <dgm:pt modelId="{9CAA54BC-C36A-4B6D-A23E-E0D34ECE3165}">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a:solidFill>
                <a:schemeClr val="tx1"/>
              </a:solidFill>
            </a:rPr>
            <a:t>Mobile Apps</a:t>
          </a:r>
        </a:p>
      </dgm:t>
    </dgm:pt>
    <dgm:pt modelId="{5391B180-FA04-4F49-BCCC-37F0C02909EA}" type="parTrans" cxnId="{8D49F880-EE80-4D04-90EF-A9F8E456B6ED}">
      <dgm:prSet/>
      <dgm:spPr/>
      <dgm:t>
        <a:bodyPr/>
        <a:lstStyle/>
        <a:p>
          <a:endParaRPr lang="en-US"/>
        </a:p>
      </dgm:t>
    </dgm:pt>
    <dgm:pt modelId="{7137CAB7-6E0C-4ED5-9B5A-7FAF0FC27B72}" type="sibTrans" cxnId="{8D49F880-EE80-4D04-90EF-A9F8E456B6ED}">
      <dgm:prSet/>
      <dgm:spPr/>
      <dgm:t>
        <a:bodyPr/>
        <a:lstStyle/>
        <a:p>
          <a:endParaRPr lang="en-US" sz="1400"/>
        </a:p>
      </dgm:t>
    </dgm:pt>
    <dgm:pt modelId="{7635EF7B-DF82-49BD-84F3-E5E2E44DDCFC}" type="pres">
      <dgm:prSet presAssocID="{FB576A40-8D94-4DB9-A367-A3A22A64D1A8}" presName="Name0" presStyleCnt="0">
        <dgm:presLayoutVars>
          <dgm:chMax val="1"/>
          <dgm:dir/>
          <dgm:animLvl val="ctr"/>
          <dgm:resizeHandles val="exact"/>
        </dgm:presLayoutVars>
      </dgm:prSet>
      <dgm:spPr/>
    </dgm:pt>
    <dgm:pt modelId="{D08100C9-449A-495B-AC9C-E1F5730CA61D}" type="pres">
      <dgm:prSet presAssocID="{141EA41E-C95A-46D5-939B-F6CE26F8F061}" presName="centerShape" presStyleLbl="node0" presStyleIdx="0" presStyleCnt="1" custScaleX="82706" custScaleY="79506"/>
      <dgm:spPr/>
    </dgm:pt>
    <dgm:pt modelId="{24AA0D92-E989-4400-8F54-892EDD133033}" type="pres">
      <dgm:prSet presAssocID="{D392094C-5AAD-470F-A515-4B37C013736D}" presName="node" presStyleLbl="node1" presStyleIdx="0" presStyleCnt="5" custScaleX="82706" custScaleY="79506">
        <dgm:presLayoutVars>
          <dgm:bulletEnabled val="1"/>
        </dgm:presLayoutVars>
      </dgm:prSet>
      <dgm:spPr>
        <a:prstGeom prst="ellipse">
          <a:avLst/>
        </a:prstGeom>
      </dgm:spPr>
    </dgm:pt>
    <dgm:pt modelId="{EF3E500B-4157-4F47-83C0-F991A04C80BC}" type="pres">
      <dgm:prSet presAssocID="{D392094C-5AAD-470F-A515-4B37C013736D}" presName="dummy" presStyleCnt="0"/>
      <dgm:spPr/>
    </dgm:pt>
    <dgm:pt modelId="{F889FCE4-02B3-4B22-8943-4472D0568130}" type="pres">
      <dgm:prSet presAssocID="{36AA1312-D94E-4D15-B842-F150804C5946}" presName="sibTrans" presStyleLbl="sibTrans2D1" presStyleIdx="0" presStyleCnt="5" custLinFactNeighborX="247"/>
      <dgm:spPr/>
    </dgm:pt>
    <dgm:pt modelId="{B0086B87-014A-46E7-85EA-7F1539BBCCA0}" type="pres">
      <dgm:prSet presAssocID="{124B2212-9AA5-4A85-B455-1334AE7F92FB}" presName="node" presStyleLbl="node1" presStyleIdx="1" presStyleCnt="5" custScaleX="82706" custScaleY="79506">
        <dgm:presLayoutVars>
          <dgm:bulletEnabled val="1"/>
        </dgm:presLayoutVars>
      </dgm:prSet>
      <dgm:spPr/>
    </dgm:pt>
    <dgm:pt modelId="{A324B9CE-05B0-41FE-8676-9B2BF3D40D37}" type="pres">
      <dgm:prSet presAssocID="{124B2212-9AA5-4A85-B455-1334AE7F92FB}" presName="dummy" presStyleCnt="0"/>
      <dgm:spPr/>
    </dgm:pt>
    <dgm:pt modelId="{47545158-C3C9-4E48-9A6B-773A23CB0730}" type="pres">
      <dgm:prSet presAssocID="{0FD9D07B-E4C6-4911-A390-0026EA12D24B}" presName="sibTrans" presStyleLbl="sibTrans2D1" presStyleIdx="1" presStyleCnt="5"/>
      <dgm:spPr/>
    </dgm:pt>
    <dgm:pt modelId="{5ED3A67F-1700-404D-98E6-3D0C7F126B06}" type="pres">
      <dgm:prSet presAssocID="{62426406-6D00-49E9-9247-1436E6EBAFCB}" presName="node" presStyleLbl="node1" presStyleIdx="2" presStyleCnt="5" custScaleX="82706" custScaleY="79506">
        <dgm:presLayoutVars>
          <dgm:bulletEnabled val="1"/>
        </dgm:presLayoutVars>
      </dgm:prSet>
      <dgm:spPr/>
    </dgm:pt>
    <dgm:pt modelId="{6D36C433-AE04-48F6-B033-B5CBE102993A}" type="pres">
      <dgm:prSet presAssocID="{62426406-6D00-49E9-9247-1436E6EBAFCB}" presName="dummy" presStyleCnt="0"/>
      <dgm:spPr/>
    </dgm:pt>
    <dgm:pt modelId="{57CC523E-6550-4F7A-954B-4ADDDD1B4AC2}" type="pres">
      <dgm:prSet presAssocID="{D9884B97-D44B-4489-90AA-0C14E50EF846}" presName="sibTrans" presStyleLbl="sibTrans2D1" presStyleIdx="2" presStyleCnt="5"/>
      <dgm:spPr/>
    </dgm:pt>
    <dgm:pt modelId="{BAA305BF-E70D-4F3F-B736-E5604EE78787}" type="pres">
      <dgm:prSet presAssocID="{758AB3C9-9B4B-4AC2-829F-7678E13917AA}" presName="node" presStyleLbl="node1" presStyleIdx="3" presStyleCnt="5" custScaleX="82706" custScaleY="79506">
        <dgm:presLayoutVars>
          <dgm:bulletEnabled val="1"/>
        </dgm:presLayoutVars>
      </dgm:prSet>
      <dgm:spPr/>
    </dgm:pt>
    <dgm:pt modelId="{DC16EF38-5053-4E3E-AD3E-E648281A9C74}" type="pres">
      <dgm:prSet presAssocID="{758AB3C9-9B4B-4AC2-829F-7678E13917AA}" presName="dummy" presStyleCnt="0"/>
      <dgm:spPr/>
    </dgm:pt>
    <dgm:pt modelId="{BF705B65-ADEA-4EFB-A37A-29124D5E602D}" type="pres">
      <dgm:prSet presAssocID="{B5F81B02-14F9-4D62-ADE8-E2CF8A782733}" presName="sibTrans" presStyleLbl="sibTrans2D1" presStyleIdx="3" presStyleCnt="5"/>
      <dgm:spPr/>
    </dgm:pt>
    <dgm:pt modelId="{13E91C15-7D49-41E4-AA26-8BDA4F8F89E5}" type="pres">
      <dgm:prSet presAssocID="{9CAA54BC-C36A-4B6D-A23E-E0D34ECE3165}" presName="node" presStyleLbl="node1" presStyleIdx="4" presStyleCnt="5" custScaleX="82706" custScaleY="79506">
        <dgm:presLayoutVars>
          <dgm:bulletEnabled val="1"/>
        </dgm:presLayoutVars>
      </dgm:prSet>
      <dgm:spPr/>
    </dgm:pt>
    <dgm:pt modelId="{3C82E0EF-4539-4F00-8380-69FBAC9B345C}" type="pres">
      <dgm:prSet presAssocID="{9CAA54BC-C36A-4B6D-A23E-E0D34ECE3165}" presName="dummy" presStyleCnt="0"/>
      <dgm:spPr/>
    </dgm:pt>
    <dgm:pt modelId="{F7014E59-5883-4E5F-8493-87049BDFC6FB}" type="pres">
      <dgm:prSet presAssocID="{7137CAB7-6E0C-4ED5-9B5A-7FAF0FC27B72}" presName="sibTrans" presStyleLbl="sibTrans2D1" presStyleIdx="4" presStyleCnt="5"/>
      <dgm:spPr/>
    </dgm:pt>
  </dgm:ptLst>
  <dgm:cxnLst>
    <dgm:cxn modelId="{E19D4005-2FB7-4ADB-8006-370E506DC2B0}" type="presOf" srcId="{D392094C-5AAD-470F-A515-4B37C013736D}" destId="{24AA0D92-E989-4400-8F54-892EDD133033}" srcOrd="0" destOrd="0" presId="urn:microsoft.com/office/officeart/2005/8/layout/radial6"/>
    <dgm:cxn modelId="{AF8EED5C-1735-4E44-B620-8C44DE004DB6}" type="presOf" srcId="{141EA41E-C95A-46D5-939B-F6CE26F8F061}" destId="{D08100C9-449A-495B-AC9C-E1F5730CA61D}" srcOrd="0" destOrd="0" presId="urn:microsoft.com/office/officeart/2005/8/layout/radial6"/>
    <dgm:cxn modelId="{8EF5CC5E-16A8-446C-B81C-141827FA23D2}" type="presOf" srcId="{B5F81B02-14F9-4D62-ADE8-E2CF8A782733}" destId="{BF705B65-ADEA-4EFB-A37A-29124D5E602D}" srcOrd="0" destOrd="0" presId="urn:microsoft.com/office/officeart/2005/8/layout/radial6"/>
    <dgm:cxn modelId="{208D4846-D9D3-4E90-93AA-3DE525D3995A}" srcId="{141EA41E-C95A-46D5-939B-F6CE26F8F061}" destId="{62426406-6D00-49E9-9247-1436E6EBAFCB}" srcOrd="2" destOrd="0" parTransId="{BA39A621-51CA-4BCC-9C18-62AF4A8306FF}" sibTransId="{D9884B97-D44B-4489-90AA-0C14E50EF846}"/>
    <dgm:cxn modelId="{9DCF3671-70A9-447F-B66C-9C5417E23885}" type="presOf" srcId="{758AB3C9-9B4B-4AC2-829F-7678E13917AA}" destId="{BAA305BF-E70D-4F3F-B736-E5604EE78787}" srcOrd="0" destOrd="0" presId="urn:microsoft.com/office/officeart/2005/8/layout/radial6"/>
    <dgm:cxn modelId="{6344CD71-96A7-4E36-88F6-44A9CC649617}" type="presOf" srcId="{9CAA54BC-C36A-4B6D-A23E-E0D34ECE3165}" destId="{13E91C15-7D49-41E4-AA26-8BDA4F8F89E5}" srcOrd="0" destOrd="0" presId="urn:microsoft.com/office/officeart/2005/8/layout/radial6"/>
    <dgm:cxn modelId="{D5F5B455-048F-4238-8018-3EFB3F371A40}" type="presOf" srcId="{D9884B97-D44B-4489-90AA-0C14E50EF846}" destId="{57CC523E-6550-4F7A-954B-4ADDDD1B4AC2}" srcOrd="0" destOrd="0" presId="urn:microsoft.com/office/officeart/2005/8/layout/radial6"/>
    <dgm:cxn modelId="{8D49F880-EE80-4D04-90EF-A9F8E456B6ED}" srcId="{141EA41E-C95A-46D5-939B-F6CE26F8F061}" destId="{9CAA54BC-C36A-4B6D-A23E-E0D34ECE3165}" srcOrd="4" destOrd="0" parTransId="{5391B180-FA04-4F49-BCCC-37F0C02909EA}" sibTransId="{7137CAB7-6E0C-4ED5-9B5A-7FAF0FC27B72}"/>
    <dgm:cxn modelId="{C2F7E089-5FDB-4C06-B3E3-7A4F1D0D26F9}" srcId="{141EA41E-C95A-46D5-939B-F6CE26F8F061}" destId="{124B2212-9AA5-4A85-B455-1334AE7F92FB}" srcOrd="1" destOrd="0" parTransId="{B8F5595D-D0A6-48CF-8AC1-D2F914A49B09}" sibTransId="{0FD9D07B-E4C6-4911-A390-0026EA12D24B}"/>
    <dgm:cxn modelId="{365CB090-22A3-4C20-81C0-D537F2540506}" type="presOf" srcId="{FB576A40-8D94-4DB9-A367-A3A22A64D1A8}" destId="{7635EF7B-DF82-49BD-84F3-E5E2E44DDCFC}" srcOrd="0" destOrd="0" presId="urn:microsoft.com/office/officeart/2005/8/layout/radial6"/>
    <dgm:cxn modelId="{8E63E1B8-9583-4904-9941-772C354925C5}" type="presOf" srcId="{0FD9D07B-E4C6-4911-A390-0026EA12D24B}" destId="{47545158-C3C9-4E48-9A6B-773A23CB0730}" srcOrd="0" destOrd="0" presId="urn:microsoft.com/office/officeart/2005/8/layout/radial6"/>
    <dgm:cxn modelId="{5CFC7DD1-6917-4576-9736-F8400165389F}" srcId="{141EA41E-C95A-46D5-939B-F6CE26F8F061}" destId="{D392094C-5AAD-470F-A515-4B37C013736D}" srcOrd="0" destOrd="0" parTransId="{F292DD4D-07D9-4C2D-BDC4-11C764D28375}" sibTransId="{36AA1312-D94E-4D15-B842-F150804C5946}"/>
    <dgm:cxn modelId="{EB4CA1DC-8286-464F-AB35-C5DCED8B0577}" type="presOf" srcId="{124B2212-9AA5-4A85-B455-1334AE7F92FB}" destId="{B0086B87-014A-46E7-85EA-7F1539BBCCA0}" srcOrd="0" destOrd="0" presId="urn:microsoft.com/office/officeart/2005/8/layout/radial6"/>
    <dgm:cxn modelId="{2380B8E9-7396-4173-85C2-ED3EE9BB4149}" srcId="{FB576A40-8D94-4DB9-A367-A3A22A64D1A8}" destId="{141EA41E-C95A-46D5-939B-F6CE26F8F061}" srcOrd="0" destOrd="0" parTransId="{D87F7419-DBFE-4DC4-AC26-9EE8BADEFF59}" sibTransId="{9CABF682-69DB-44B2-8BEC-D81B2D24575E}"/>
    <dgm:cxn modelId="{349AE8ED-3482-4A6B-B66F-538C994F6042}" type="presOf" srcId="{62426406-6D00-49E9-9247-1436E6EBAFCB}" destId="{5ED3A67F-1700-404D-98E6-3D0C7F126B06}" srcOrd="0" destOrd="0" presId="urn:microsoft.com/office/officeart/2005/8/layout/radial6"/>
    <dgm:cxn modelId="{918024F0-100C-41D1-986D-EB6C282CAE26}" type="presOf" srcId="{7137CAB7-6E0C-4ED5-9B5A-7FAF0FC27B72}" destId="{F7014E59-5883-4E5F-8493-87049BDFC6FB}" srcOrd="0" destOrd="0" presId="urn:microsoft.com/office/officeart/2005/8/layout/radial6"/>
    <dgm:cxn modelId="{27B057F6-6DA9-41D3-901D-9A8977F72C45}" type="presOf" srcId="{36AA1312-D94E-4D15-B842-F150804C5946}" destId="{F889FCE4-02B3-4B22-8943-4472D0568130}" srcOrd="0" destOrd="0" presId="urn:microsoft.com/office/officeart/2005/8/layout/radial6"/>
    <dgm:cxn modelId="{6C5770F7-A921-4CFB-B742-48DD37A45E96}" srcId="{141EA41E-C95A-46D5-939B-F6CE26F8F061}" destId="{758AB3C9-9B4B-4AC2-829F-7678E13917AA}" srcOrd="3" destOrd="0" parTransId="{AB0C0706-666A-496B-A306-1246287E4127}" sibTransId="{B5F81B02-14F9-4D62-ADE8-E2CF8A782733}"/>
    <dgm:cxn modelId="{DF9B4B74-7258-41B1-9C2B-69635AA91B4B}" type="presParOf" srcId="{7635EF7B-DF82-49BD-84F3-E5E2E44DDCFC}" destId="{D08100C9-449A-495B-AC9C-E1F5730CA61D}" srcOrd="0" destOrd="0" presId="urn:microsoft.com/office/officeart/2005/8/layout/radial6"/>
    <dgm:cxn modelId="{FB62AB02-6AD9-45C6-B58A-01DF8DF9FB43}" type="presParOf" srcId="{7635EF7B-DF82-49BD-84F3-E5E2E44DDCFC}" destId="{24AA0D92-E989-4400-8F54-892EDD133033}" srcOrd="1" destOrd="0" presId="urn:microsoft.com/office/officeart/2005/8/layout/radial6"/>
    <dgm:cxn modelId="{4CBC76B2-3103-4CCD-988E-F43DAD7E77FA}" type="presParOf" srcId="{7635EF7B-DF82-49BD-84F3-E5E2E44DDCFC}" destId="{EF3E500B-4157-4F47-83C0-F991A04C80BC}" srcOrd="2" destOrd="0" presId="urn:microsoft.com/office/officeart/2005/8/layout/radial6"/>
    <dgm:cxn modelId="{F37C4B6F-ADB7-4F6E-A2A1-A3CB35E46068}" type="presParOf" srcId="{7635EF7B-DF82-49BD-84F3-E5E2E44DDCFC}" destId="{F889FCE4-02B3-4B22-8943-4472D0568130}" srcOrd="3" destOrd="0" presId="urn:microsoft.com/office/officeart/2005/8/layout/radial6"/>
    <dgm:cxn modelId="{F1C625B2-192D-41D6-8867-00CA82C07738}" type="presParOf" srcId="{7635EF7B-DF82-49BD-84F3-E5E2E44DDCFC}" destId="{B0086B87-014A-46E7-85EA-7F1539BBCCA0}" srcOrd="4" destOrd="0" presId="urn:microsoft.com/office/officeart/2005/8/layout/radial6"/>
    <dgm:cxn modelId="{D158E752-498A-4604-94E5-63DEAB26C24C}" type="presParOf" srcId="{7635EF7B-DF82-49BD-84F3-E5E2E44DDCFC}" destId="{A324B9CE-05B0-41FE-8676-9B2BF3D40D37}" srcOrd="5" destOrd="0" presId="urn:microsoft.com/office/officeart/2005/8/layout/radial6"/>
    <dgm:cxn modelId="{24B8DB45-8C89-4DD4-A641-6758959D75ED}" type="presParOf" srcId="{7635EF7B-DF82-49BD-84F3-E5E2E44DDCFC}" destId="{47545158-C3C9-4E48-9A6B-773A23CB0730}" srcOrd="6" destOrd="0" presId="urn:microsoft.com/office/officeart/2005/8/layout/radial6"/>
    <dgm:cxn modelId="{3923501F-C32B-4DEC-BC56-030A5E3EA392}" type="presParOf" srcId="{7635EF7B-DF82-49BD-84F3-E5E2E44DDCFC}" destId="{5ED3A67F-1700-404D-98E6-3D0C7F126B06}" srcOrd="7" destOrd="0" presId="urn:microsoft.com/office/officeart/2005/8/layout/radial6"/>
    <dgm:cxn modelId="{F51F4686-9F06-452A-AEF2-28D501829DD6}" type="presParOf" srcId="{7635EF7B-DF82-49BD-84F3-E5E2E44DDCFC}" destId="{6D36C433-AE04-48F6-B033-B5CBE102993A}" srcOrd="8" destOrd="0" presId="urn:microsoft.com/office/officeart/2005/8/layout/radial6"/>
    <dgm:cxn modelId="{2033BC0E-C5A9-440A-9FFE-8D116737059A}" type="presParOf" srcId="{7635EF7B-DF82-49BD-84F3-E5E2E44DDCFC}" destId="{57CC523E-6550-4F7A-954B-4ADDDD1B4AC2}" srcOrd="9" destOrd="0" presId="urn:microsoft.com/office/officeart/2005/8/layout/radial6"/>
    <dgm:cxn modelId="{4FEC8E5D-1935-4E7E-8A5A-4D90825FEC56}" type="presParOf" srcId="{7635EF7B-DF82-49BD-84F3-E5E2E44DDCFC}" destId="{BAA305BF-E70D-4F3F-B736-E5604EE78787}" srcOrd="10" destOrd="0" presId="urn:microsoft.com/office/officeart/2005/8/layout/radial6"/>
    <dgm:cxn modelId="{1BDD5E0F-5BCE-4AC7-9746-93628D7E27B2}" type="presParOf" srcId="{7635EF7B-DF82-49BD-84F3-E5E2E44DDCFC}" destId="{DC16EF38-5053-4E3E-AD3E-E648281A9C74}" srcOrd="11" destOrd="0" presId="urn:microsoft.com/office/officeart/2005/8/layout/radial6"/>
    <dgm:cxn modelId="{AECB3524-2CCC-40F5-8B0A-EE735D5FF56F}" type="presParOf" srcId="{7635EF7B-DF82-49BD-84F3-E5E2E44DDCFC}" destId="{BF705B65-ADEA-4EFB-A37A-29124D5E602D}" srcOrd="12" destOrd="0" presId="urn:microsoft.com/office/officeart/2005/8/layout/radial6"/>
    <dgm:cxn modelId="{18529A6E-7122-41D4-B7C7-0841024CAB78}" type="presParOf" srcId="{7635EF7B-DF82-49BD-84F3-E5E2E44DDCFC}" destId="{13E91C15-7D49-41E4-AA26-8BDA4F8F89E5}" srcOrd="13" destOrd="0" presId="urn:microsoft.com/office/officeart/2005/8/layout/radial6"/>
    <dgm:cxn modelId="{9A0D02F8-E7A9-4706-A865-2E377230B2CD}" type="presParOf" srcId="{7635EF7B-DF82-49BD-84F3-E5E2E44DDCFC}" destId="{3C82E0EF-4539-4F00-8380-69FBAC9B345C}" srcOrd="14" destOrd="0" presId="urn:microsoft.com/office/officeart/2005/8/layout/radial6"/>
    <dgm:cxn modelId="{7568ABC7-A308-4081-992D-FCB027B64C67}" type="presParOf" srcId="{7635EF7B-DF82-49BD-84F3-E5E2E44DDCFC}" destId="{F7014E59-5883-4E5F-8493-87049BDFC6FB}" srcOrd="15" destOrd="0" presId="urn:microsoft.com/office/officeart/2005/8/layout/radial6"/>
  </dgm:cxnLst>
  <dgm:bg>
    <a:effectLst>
      <a:outerShdw blurRad="50800" dist="50800" dir="5400000" algn="ctr" rotWithShape="0">
        <a:srgbClr val="000000">
          <a:alpha val="0"/>
        </a:srgb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14E59-5883-4E5F-8493-87049BDFC6FB}">
      <dsp:nvSpPr>
        <dsp:cNvPr id="0" name=""/>
        <dsp:cNvSpPr/>
      </dsp:nvSpPr>
      <dsp:spPr>
        <a:xfrm>
          <a:off x="1591255" y="484766"/>
          <a:ext cx="3627593" cy="3627593"/>
        </a:xfrm>
        <a:prstGeom prst="blockArc">
          <a:avLst>
            <a:gd name="adj1" fmla="val 11880000"/>
            <a:gd name="adj2" fmla="val 1620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F705B65-ADEA-4EFB-A37A-29124D5E602D}">
      <dsp:nvSpPr>
        <dsp:cNvPr id="0" name=""/>
        <dsp:cNvSpPr/>
      </dsp:nvSpPr>
      <dsp:spPr>
        <a:xfrm>
          <a:off x="1591255" y="484766"/>
          <a:ext cx="3627593" cy="3627593"/>
        </a:xfrm>
        <a:prstGeom prst="blockArc">
          <a:avLst>
            <a:gd name="adj1" fmla="val 7560000"/>
            <a:gd name="adj2" fmla="val 1188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CC523E-6550-4F7A-954B-4ADDDD1B4AC2}">
      <dsp:nvSpPr>
        <dsp:cNvPr id="0" name=""/>
        <dsp:cNvSpPr/>
      </dsp:nvSpPr>
      <dsp:spPr>
        <a:xfrm>
          <a:off x="1591255" y="484766"/>
          <a:ext cx="3627593" cy="3627593"/>
        </a:xfrm>
        <a:prstGeom prst="blockArc">
          <a:avLst>
            <a:gd name="adj1" fmla="val 3240000"/>
            <a:gd name="adj2" fmla="val 756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7545158-C3C9-4E48-9A6B-773A23CB0730}">
      <dsp:nvSpPr>
        <dsp:cNvPr id="0" name=""/>
        <dsp:cNvSpPr/>
      </dsp:nvSpPr>
      <dsp:spPr>
        <a:xfrm>
          <a:off x="1591255" y="484766"/>
          <a:ext cx="3627593" cy="3627593"/>
        </a:xfrm>
        <a:prstGeom prst="blockArc">
          <a:avLst>
            <a:gd name="adj1" fmla="val 20520000"/>
            <a:gd name="adj2" fmla="val 324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889FCE4-02B3-4B22-8943-4472D0568130}">
      <dsp:nvSpPr>
        <dsp:cNvPr id="0" name=""/>
        <dsp:cNvSpPr/>
      </dsp:nvSpPr>
      <dsp:spPr>
        <a:xfrm>
          <a:off x="1600215" y="484766"/>
          <a:ext cx="3627593" cy="3627593"/>
        </a:xfrm>
        <a:prstGeom prst="blockArc">
          <a:avLst>
            <a:gd name="adj1" fmla="val 16200000"/>
            <a:gd name="adj2" fmla="val 2052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08100C9-449A-495B-AC9C-E1F5730CA61D}">
      <dsp:nvSpPr>
        <dsp:cNvPr id="0" name=""/>
        <dsp:cNvSpPr/>
      </dsp:nvSpPr>
      <dsp:spPr>
        <a:xfrm>
          <a:off x="2714070" y="1634316"/>
          <a:ext cx="1381964" cy="132849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Tools, </a:t>
          </a:r>
        </a:p>
        <a:p>
          <a:pPr marL="0" lvl="0" indent="0" algn="ctr" defTabSz="533400">
            <a:lnSpc>
              <a:spcPct val="90000"/>
            </a:lnSpc>
            <a:spcBef>
              <a:spcPct val="0"/>
            </a:spcBef>
            <a:spcAft>
              <a:spcPct val="35000"/>
            </a:spcAft>
            <a:buNone/>
          </a:pPr>
          <a:r>
            <a:rPr lang="en-US" sz="1200" kern="1200">
              <a:solidFill>
                <a:schemeClr val="tx1"/>
              </a:solidFill>
            </a:rPr>
            <a:t>Framework, </a:t>
          </a:r>
        </a:p>
        <a:p>
          <a:pPr marL="0" lvl="0" indent="0" algn="ctr" defTabSz="533400">
            <a:lnSpc>
              <a:spcPct val="90000"/>
            </a:lnSpc>
            <a:spcBef>
              <a:spcPct val="0"/>
            </a:spcBef>
            <a:spcAft>
              <a:spcPct val="35000"/>
            </a:spcAft>
            <a:buNone/>
          </a:pPr>
          <a:r>
            <a:rPr lang="en-US" sz="1200" kern="1200">
              <a:solidFill>
                <a:schemeClr val="tx1"/>
              </a:solidFill>
            </a:rPr>
            <a:t>&amp; programming language</a:t>
          </a:r>
        </a:p>
      </dsp:txBody>
      <dsp:txXfrm>
        <a:off x="2916454" y="1828869"/>
        <a:ext cx="977196" cy="939388"/>
      </dsp:txXfrm>
    </dsp:sp>
    <dsp:sp modelId="{24AA0D92-E989-4400-8F54-892EDD133033}">
      <dsp:nvSpPr>
        <dsp:cNvPr id="0" name=""/>
        <dsp:cNvSpPr/>
      </dsp:nvSpPr>
      <dsp:spPr>
        <a:xfrm>
          <a:off x="2921364" y="61901"/>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Services</a:t>
          </a:r>
        </a:p>
      </dsp:txBody>
      <dsp:txXfrm>
        <a:off x="3063033" y="198088"/>
        <a:ext cx="684037" cy="657572"/>
      </dsp:txXfrm>
    </dsp:sp>
    <dsp:sp modelId="{B0086B87-014A-46E7-85EA-7F1539BBCCA0}">
      <dsp:nvSpPr>
        <dsp:cNvPr id="0" name=""/>
        <dsp:cNvSpPr/>
      </dsp:nvSpPr>
      <dsp:spPr>
        <a:xfrm>
          <a:off x="4606341"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Windows</a:t>
          </a:r>
        </a:p>
        <a:p>
          <a:pPr marL="0" lvl="0" indent="0" algn="ctr" defTabSz="533400">
            <a:lnSpc>
              <a:spcPct val="90000"/>
            </a:lnSpc>
            <a:spcBef>
              <a:spcPct val="0"/>
            </a:spcBef>
            <a:spcAft>
              <a:spcPct val="35000"/>
            </a:spcAft>
            <a:buNone/>
          </a:pPr>
          <a:r>
            <a:rPr lang="en-US" sz="1200" kern="1200">
              <a:solidFill>
                <a:schemeClr val="tx1"/>
              </a:solidFill>
            </a:rPr>
            <a:t>Apps</a:t>
          </a:r>
        </a:p>
      </dsp:txBody>
      <dsp:txXfrm>
        <a:off x="4748010" y="1422295"/>
        <a:ext cx="684037" cy="657572"/>
      </dsp:txXfrm>
    </dsp:sp>
    <dsp:sp modelId="{5ED3A67F-1700-404D-98E6-3D0C7F126B06}">
      <dsp:nvSpPr>
        <dsp:cNvPr id="0" name=""/>
        <dsp:cNvSpPr/>
      </dsp:nvSpPr>
      <dsp:spPr>
        <a:xfrm>
          <a:off x="3962737"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Web Apps</a:t>
          </a:r>
        </a:p>
      </dsp:txBody>
      <dsp:txXfrm>
        <a:off x="4104406" y="3403104"/>
        <a:ext cx="684037" cy="657572"/>
      </dsp:txXfrm>
    </dsp:sp>
    <dsp:sp modelId="{BAA305BF-E70D-4F3F-B736-E5604EE78787}">
      <dsp:nvSpPr>
        <dsp:cNvPr id="0" name=""/>
        <dsp:cNvSpPr/>
      </dsp:nvSpPr>
      <dsp:spPr>
        <a:xfrm>
          <a:off x="1879991"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Office Apps</a:t>
          </a:r>
        </a:p>
      </dsp:txBody>
      <dsp:txXfrm>
        <a:off x="2021660" y="3403104"/>
        <a:ext cx="684037" cy="657572"/>
      </dsp:txXfrm>
    </dsp:sp>
    <dsp:sp modelId="{13E91C15-7D49-41E4-AA26-8BDA4F8F89E5}">
      <dsp:nvSpPr>
        <dsp:cNvPr id="0" name=""/>
        <dsp:cNvSpPr/>
      </dsp:nvSpPr>
      <dsp:spPr>
        <a:xfrm>
          <a:off x="1236388"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rPr>
            <a:t>Mobile Apps</a:t>
          </a:r>
        </a:p>
      </dsp:txBody>
      <dsp:txXfrm>
        <a:off x="1378057" y="1422295"/>
        <a:ext cx="684037" cy="65757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02/09/2020</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a:t>
            </a:fld>
            <a:endParaRPr lang="vi-VN"/>
          </a:p>
        </p:txBody>
      </p:sp>
    </p:spTree>
    <p:extLst>
      <p:ext uri="{BB962C8B-B14F-4D97-AF65-F5344CB8AC3E}">
        <p14:creationId xmlns:p14="http://schemas.microsoft.com/office/powerpoint/2010/main" val="2754464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14</a:t>
            </a:fld>
            <a:endParaRPr lang="vi-VN">
              <a:latin typeface="Arial" charset="0"/>
              <a:cs typeface="Arial" charset="0"/>
            </a:endParaRPr>
          </a:p>
        </p:txBody>
      </p:sp>
    </p:spTree>
    <p:extLst>
      <p:ext uri="{BB962C8B-B14F-4D97-AF65-F5344CB8AC3E}">
        <p14:creationId xmlns:p14="http://schemas.microsoft.com/office/powerpoint/2010/main" val="2030336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sz="1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15</a:t>
            </a:fld>
            <a:endParaRPr lang="vi-VN"/>
          </a:p>
        </p:txBody>
      </p:sp>
    </p:spTree>
    <p:extLst>
      <p:ext uri="{BB962C8B-B14F-4D97-AF65-F5344CB8AC3E}">
        <p14:creationId xmlns:p14="http://schemas.microsoft.com/office/powerpoint/2010/main" val="405696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Những</a:t>
            </a:r>
            <a:r>
              <a:rPr lang="en-US" baseline="0"/>
              <a:t> class có cùng chức năng  được đặt vào cùng namespace</a:t>
            </a:r>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16</a:t>
            </a:fld>
            <a:endParaRPr lang="vi-VN">
              <a:latin typeface="Arial" charset="0"/>
              <a:cs typeface="Arial" charset="0"/>
            </a:endParaRPr>
          </a:p>
        </p:txBody>
      </p:sp>
    </p:spTree>
    <p:extLst>
      <p:ext uri="{BB962C8B-B14F-4D97-AF65-F5344CB8AC3E}">
        <p14:creationId xmlns:p14="http://schemas.microsoft.com/office/powerpoint/2010/main" val="781174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17</a:t>
            </a:fld>
            <a:endParaRPr lang="vi-VN"/>
          </a:p>
        </p:txBody>
      </p:sp>
    </p:spTree>
    <p:extLst>
      <p:ext uri="{BB962C8B-B14F-4D97-AF65-F5344CB8AC3E}">
        <p14:creationId xmlns:p14="http://schemas.microsoft.com/office/powerpoint/2010/main" val="29434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2</a:t>
            </a:fld>
            <a:endParaRPr lang="vi-VN"/>
          </a:p>
        </p:txBody>
      </p:sp>
    </p:spTree>
    <p:extLst>
      <p:ext uri="{BB962C8B-B14F-4D97-AF65-F5344CB8AC3E}">
        <p14:creationId xmlns:p14="http://schemas.microsoft.com/office/powerpoint/2010/main" val="5166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5</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6107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normAutofit/>
          </a:bodyPr>
          <a:lstStyle/>
          <a:p>
            <a:endParaRPr lang="en-US" sz="1200" kern="1200">
              <a:solidFill>
                <a:schemeClr val="tx1"/>
              </a:solidFill>
              <a:effectLst/>
              <a:latin typeface="+mn-lt"/>
              <a:ea typeface="+mn-ea"/>
              <a:cs typeface="+mn-cs"/>
            </a:endParaRP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98A3F2-143B-4A85-BAA3-70CA78A92D42}" type="slidenum">
              <a:rPr lang="vi-VN" smtClean="0">
                <a:latin typeface="Arial" charset="0"/>
                <a:cs typeface="Arial" charset="0"/>
              </a:rPr>
              <a:pPr/>
              <a:t>8</a:t>
            </a:fld>
            <a:endParaRPr lang="vi-VN">
              <a:latin typeface="Arial" charset="0"/>
              <a:cs typeface="Arial" charset="0"/>
            </a:endParaRPr>
          </a:p>
        </p:txBody>
      </p:sp>
    </p:spTree>
    <p:extLst>
      <p:ext uri="{BB962C8B-B14F-4D97-AF65-F5344CB8AC3E}">
        <p14:creationId xmlns:p14="http://schemas.microsoft.com/office/powerpoint/2010/main" val="955583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normAutofit/>
          </a:bodyPr>
          <a:lstStyle/>
          <a:p>
            <a:endParaRPr lang="en-US" sz="1200" kern="1200">
              <a:solidFill>
                <a:schemeClr val="tx1"/>
              </a:solidFill>
              <a:effectLst/>
              <a:latin typeface="+mn-lt"/>
              <a:ea typeface="+mn-ea"/>
              <a:cs typeface="+mn-cs"/>
            </a:endParaRP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2C0B88-965C-4883-B4D5-2740148241C8}" type="slidenum">
              <a:rPr lang="vi-VN" smtClean="0">
                <a:latin typeface="Arial" charset="0"/>
                <a:cs typeface="Arial" charset="0"/>
              </a:rPr>
              <a:pPr/>
              <a:t>9</a:t>
            </a:fld>
            <a:endParaRPr lang="vi-VN">
              <a:latin typeface="Arial" charset="0"/>
              <a:cs typeface="Arial" charset="0"/>
            </a:endParaRPr>
          </a:p>
        </p:txBody>
      </p:sp>
    </p:spTree>
    <p:extLst>
      <p:ext uri="{BB962C8B-B14F-4D97-AF65-F5344CB8AC3E}">
        <p14:creationId xmlns:p14="http://schemas.microsoft.com/office/powerpoint/2010/main" val="2009063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normAutofit/>
          </a:bodyPr>
          <a:lstStyle/>
          <a:p>
            <a:endParaRPr lang="en-US" sz="1200" kern="1200">
              <a:solidFill>
                <a:schemeClr val="tx1"/>
              </a:solidFill>
              <a:effectLst/>
              <a:latin typeface="+mn-lt"/>
              <a:ea typeface="+mn-ea"/>
              <a:cs typeface="+mn-cs"/>
            </a:endParaRPr>
          </a:p>
        </p:txBody>
      </p:sp>
      <p:sp>
        <p:nvSpPr>
          <p:cNvPr id="79876" name="Slide Number Placeholder 3"/>
          <p:cNvSpPr>
            <a:spLocks noGrp="1"/>
          </p:cNvSpPr>
          <p:nvPr>
            <p:ph type="sldNum" sz="quarter" idx="5"/>
          </p:nvPr>
        </p:nvSpPr>
        <p:spPr>
          <a:noFill/>
        </p:spPr>
        <p:txBody>
          <a:bodyPr/>
          <a:lstStyle/>
          <a:p>
            <a:fld id="{467BCDBA-1CAF-4AB4-86C5-97A67DFDA398}" type="slidenum">
              <a:rPr lang="en-US" smtClean="0"/>
              <a:pPr/>
              <a:t>10</a:t>
            </a:fld>
            <a:endParaRPr lang="en-US"/>
          </a:p>
        </p:txBody>
      </p:sp>
    </p:spTree>
    <p:extLst>
      <p:ext uri="{BB962C8B-B14F-4D97-AF65-F5344CB8AC3E}">
        <p14:creationId xmlns:p14="http://schemas.microsoft.com/office/powerpoint/2010/main" val="92576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11</a:t>
            </a:fld>
            <a:endParaRPr lang="vi-VN">
              <a:latin typeface="Arial" charset="0"/>
              <a:cs typeface="Arial" charset="0"/>
            </a:endParaRPr>
          </a:p>
        </p:txBody>
      </p:sp>
    </p:spTree>
    <p:extLst>
      <p:ext uri="{BB962C8B-B14F-4D97-AF65-F5344CB8AC3E}">
        <p14:creationId xmlns:p14="http://schemas.microsoft.com/office/powerpoint/2010/main" val="1148608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kern="1200">
              <a:solidFill>
                <a:schemeClr val="tx1"/>
              </a:solidFill>
              <a:effectLst/>
              <a:latin typeface="+mn-lt"/>
              <a:ea typeface="+mn-ea"/>
              <a:cs typeface="+mn-cs"/>
            </a:endParaRPr>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12</a:t>
            </a:fld>
            <a:endParaRPr lang="vi-VN">
              <a:latin typeface="Arial" charset="0"/>
              <a:cs typeface="Arial" charset="0"/>
            </a:endParaRPr>
          </a:p>
        </p:txBody>
      </p:sp>
    </p:spTree>
    <p:extLst>
      <p:ext uri="{BB962C8B-B14F-4D97-AF65-F5344CB8AC3E}">
        <p14:creationId xmlns:p14="http://schemas.microsoft.com/office/powerpoint/2010/main" val="19326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pPr>
              <a:defRPr/>
            </a:pPr>
            <a:fld id="{97C73779-BBD8-4EE6-8D14-AA4CE061E5D1}" type="slidenum">
              <a:rPr lang="vi-VN" smtClean="0"/>
              <a:pPr>
                <a:defRPr/>
              </a:pPr>
              <a:t>13</a:t>
            </a:fld>
            <a:endParaRPr lang="vi-VN"/>
          </a:p>
        </p:txBody>
      </p:sp>
    </p:spTree>
    <p:extLst>
      <p:ext uri="{BB962C8B-B14F-4D97-AF65-F5344CB8AC3E}">
        <p14:creationId xmlns:p14="http://schemas.microsoft.com/office/powerpoint/2010/main" val="370312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5123" name="Rectangle 3"/>
          <p:cNvSpPr>
            <a:spLocks noGrp="1" noChangeArrowheads="1"/>
          </p:cNvSpPr>
          <p:nvPr>
            <p:ph type="subTitle" idx="1"/>
          </p:nvPr>
        </p:nvSpPr>
        <p:spPr>
          <a:xfrm>
            <a:off x="431800" y="1773238"/>
            <a:ext cx="4968875" cy="1655762"/>
          </a:xfrm>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
        <p:nvSpPr>
          <p:cNvPr id="6" name="TextBox 4"/>
          <p:cNvSpPr txBox="1">
            <a:spLocks noChangeArrowheads="1"/>
          </p:cNvSpPr>
          <p:nvPr userDrawn="1"/>
        </p:nvSpPr>
        <p:spPr bwMode="auto">
          <a:xfrm>
            <a:off x="2700338" y="188913"/>
            <a:ext cx="5376862" cy="646112"/>
          </a:xfrm>
          <a:prstGeom prst="rect">
            <a:avLst/>
          </a:prstGeom>
          <a:noFill/>
          <a:ln>
            <a:noFill/>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a:t>CORPORATE SOFTWARE TRAINING CENTER</a:t>
            </a:r>
          </a:p>
          <a:p>
            <a:pPr algn="ctr" eaLnBrk="1" hangingPunct="1">
              <a:defRPr/>
            </a:pPr>
            <a:r>
              <a:rPr lang="en-US" b="1"/>
              <a:t>TRUNG TÂM ĐÀO TẠO NHÂN LỰC PHẦN MỀM </a:t>
            </a:r>
          </a:p>
        </p:txBody>
      </p:sp>
    </p:spTree>
    <p:extLst>
      <p:ext uri="{BB962C8B-B14F-4D97-AF65-F5344CB8AC3E}">
        <p14:creationId xmlns:p14="http://schemas.microsoft.com/office/powerpoint/2010/main" val="221069744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9228881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40158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109664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781401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7448989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9860850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195684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669417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298567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077797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265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9462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823113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8481217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21225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529752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9457957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47989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7555340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3893302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099980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583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Tree>
    <p:extLst>
      <p:ext uri="{BB962C8B-B14F-4D97-AF65-F5344CB8AC3E}">
        <p14:creationId xmlns:p14="http://schemas.microsoft.com/office/powerpoint/2010/main" val="755352758"/>
      </p:ext>
    </p:extLst>
  </p:cSld>
  <p:clrMapOvr>
    <a:masterClrMapping/>
  </p:clrMapOvr>
  <p:hf hd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859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8717011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941122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762303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814982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2317" name="Chart" r:id="rId4" imgW="6600749" imgH="4400702" progId="MSGraph.Chart.8">
                  <p:embed followColorScheme="full"/>
                </p:oleObj>
              </mc:Choice>
              <mc:Fallback>
                <p:oleObj name="Chart" r:id="rId4" imgW="6600749" imgH="4400702"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125145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E4E9282-9DE2-47B7-9267-DAA2D029F69A}" type="slidenum">
              <a:rPr lang="en-US" altLang="ja-JP"/>
              <a:pPr>
                <a:defRPr/>
              </a:pPr>
              <a:t>‹#›</a:t>
            </a:fld>
            <a:endParaRPr lang="en-US" altLang="ja-JP"/>
          </a:p>
        </p:txBody>
      </p:sp>
    </p:spTree>
    <p:extLst>
      <p:ext uri="{BB962C8B-B14F-4D97-AF65-F5344CB8AC3E}">
        <p14:creationId xmlns:p14="http://schemas.microsoft.com/office/powerpoint/2010/main" val="244848411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3B388169-CB5C-463D-BFA5-97B8E251638D}" type="slidenum">
              <a:rPr lang="en-US" altLang="ja-JP"/>
              <a:pPr>
                <a:defRPr/>
              </a:pPr>
              <a:t>‹#›</a:t>
            </a:fld>
            <a:endParaRPr lang="en-US" altLang="ja-JP"/>
          </a:p>
        </p:txBody>
      </p:sp>
    </p:spTree>
    <p:extLst>
      <p:ext uri="{BB962C8B-B14F-4D97-AF65-F5344CB8AC3E}">
        <p14:creationId xmlns:p14="http://schemas.microsoft.com/office/powerpoint/2010/main" val="38245864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D2FCCB49-9E81-4F4A-8522-C72AD9CAE34A}" type="slidenum">
              <a:rPr lang="en-US" altLang="ja-JP"/>
              <a:pPr>
                <a:defRPr/>
              </a:pPr>
              <a:t>‹#›</a:t>
            </a:fld>
            <a:endParaRPr lang="en-US" altLang="ja-JP"/>
          </a:p>
        </p:txBody>
      </p:sp>
    </p:spTree>
    <p:extLst>
      <p:ext uri="{BB962C8B-B14F-4D97-AF65-F5344CB8AC3E}">
        <p14:creationId xmlns:p14="http://schemas.microsoft.com/office/powerpoint/2010/main" val="244877951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59AB0441-E728-4829-AE72-6FFFFF915373}" type="slidenum">
              <a:rPr lang="en-US" altLang="ja-JP"/>
              <a:pPr>
                <a:defRPr/>
              </a:pPr>
              <a:t>‹#›</a:t>
            </a:fld>
            <a:endParaRPr lang="en-US" altLang="ja-JP"/>
          </a:p>
        </p:txBody>
      </p:sp>
    </p:spTree>
    <p:extLst>
      <p:ext uri="{BB962C8B-B14F-4D97-AF65-F5344CB8AC3E}">
        <p14:creationId xmlns:p14="http://schemas.microsoft.com/office/powerpoint/2010/main" val="427105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a:t>Click to edit Master title style</a:t>
            </a:r>
            <a:endParaRPr lang="en-GB" altLang="zh-TW" noProof="0"/>
          </a:p>
        </p:txBody>
      </p:sp>
      <p:sp>
        <p:nvSpPr>
          <p:cNvPr id="57347" name="Rectangle 3"/>
          <p:cNvSpPr>
            <a:spLocks noGrp="1" noChangeArrowheads="1"/>
          </p:cNvSpPr>
          <p:nvPr>
            <p:ph type="subTitle" idx="1"/>
          </p:nvPr>
        </p:nvSpPr>
        <p:spPr>
          <a:xfrm>
            <a:off x="431800" y="1773238"/>
            <a:ext cx="4968875" cy="1655762"/>
          </a:xfrm>
        </p:spPr>
        <p:txBody>
          <a:bodyPr tIns="45720" rIns="54000" bIns="45720"/>
          <a:lstStyle>
            <a:lvl1pPr marL="0" indent="0">
              <a:buFont typeface="SEOptimist" pitchFamily="50" charset="0"/>
              <a:buNone/>
              <a:defRPr>
                <a:solidFill>
                  <a:schemeClr val="tx1"/>
                </a:solidFill>
              </a:defRPr>
            </a:lvl1pPr>
          </a:lstStyle>
          <a:p>
            <a:pPr lvl="0"/>
            <a:r>
              <a:rPr lang="en-US" altLang="zh-TW" noProof="0"/>
              <a:t>Click to edit Master subtitle style</a:t>
            </a:r>
            <a:endParaRPr lang="fr-FR"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p:spPr>
        <p:txBody>
          <a:bodyPr vert="horz" wrap="square" lIns="91440" tIns="45720" rIns="91440" bIns="45720" numCol="1" anchor="t" anchorCtr="0" compatLnSpc="1">
            <a:prstTxWarp prst="textNoShape">
              <a:avLst/>
            </a:prstTxWarp>
          </a:bodyPr>
          <a:lstStyle>
            <a:lvl1pPr>
              <a:defRPr kumimoji="0" sz="9600">
                <a:solidFill>
                  <a:schemeClr val="tx1"/>
                </a:solidFill>
                <a:latin typeface="SEOptimist"/>
                <a:cs typeface="Arial" pitchFamily="34" charset="0"/>
              </a:defRPr>
            </a:lvl1pPr>
          </a:lstStyle>
          <a:p>
            <a:pPr>
              <a:defRPr/>
            </a:pPr>
            <a:endParaRPr lang="fr-FR" altLang="ja-JP"/>
          </a:p>
        </p:txBody>
      </p:sp>
    </p:spTree>
    <p:extLst>
      <p:ext uri="{BB962C8B-B14F-4D97-AF65-F5344CB8AC3E}">
        <p14:creationId xmlns:p14="http://schemas.microsoft.com/office/powerpoint/2010/main" val="340748161"/>
      </p:ext>
    </p:extLst>
  </p:cSld>
  <p:clrMapOvr>
    <a:overrideClrMapping bg1="dk2" tx1="lt1" bg2="dk1" tx2="lt2" accent1="accent1" accent2="accent2" accent3="accent3" accent4="accent4" accent5="accent5" accent6="accent6" hlink="hlink" folHlink="folHlink"/>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8FFED266-BCB2-4096-8C78-7D73E2B02D89}" type="slidenum">
              <a:rPr lang="en-US" altLang="ja-JP"/>
              <a:pPr>
                <a:defRPr/>
              </a:pPr>
              <a:t>‹#›</a:t>
            </a:fld>
            <a:endParaRPr lang="en-US" altLang="ja-JP"/>
          </a:p>
        </p:txBody>
      </p:sp>
    </p:spTree>
    <p:extLst>
      <p:ext uri="{BB962C8B-B14F-4D97-AF65-F5344CB8AC3E}">
        <p14:creationId xmlns:p14="http://schemas.microsoft.com/office/powerpoint/2010/main" val="187890184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FE556E3A-165E-4F7D-977A-C461D7065628}" type="slidenum">
              <a:rPr lang="en-US" altLang="ja-JP"/>
              <a:pPr>
                <a:defRPr/>
              </a:pPr>
              <a:t>‹#›</a:t>
            </a:fld>
            <a:endParaRPr lang="en-US" altLang="ja-JP"/>
          </a:p>
        </p:txBody>
      </p:sp>
    </p:spTree>
    <p:extLst>
      <p:ext uri="{BB962C8B-B14F-4D97-AF65-F5344CB8AC3E}">
        <p14:creationId xmlns:p14="http://schemas.microsoft.com/office/powerpoint/2010/main" val="3263079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20F30D86-292A-41F4-8541-D920DDAB05D3}" type="slidenum">
              <a:rPr lang="en-US" altLang="ja-JP"/>
              <a:pPr>
                <a:defRPr/>
              </a:pPr>
              <a:t>‹#›</a:t>
            </a:fld>
            <a:endParaRPr lang="en-US" altLang="ja-JP"/>
          </a:p>
        </p:txBody>
      </p:sp>
    </p:spTree>
    <p:extLst>
      <p:ext uri="{BB962C8B-B14F-4D97-AF65-F5344CB8AC3E}">
        <p14:creationId xmlns:p14="http://schemas.microsoft.com/office/powerpoint/2010/main" val="15156399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EF980C-52E7-4BA5-8F97-27C9FCC328D0}" type="slidenum">
              <a:rPr lang="en-US" altLang="ja-JP"/>
              <a:pPr>
                <a:defRPr/>
              </a:pPr>
              <a:t>‹#›</a:t>
            </a:fld>
            <a:endParaRPr lang="en-US" altLang="ja-JP"/>
          </a:p>
        </p:txBody>
      </p:sp>
    </p:spTree>
    <p:extLst>
      <p:ext uri="{BB962C8B-B14F-4D97-AF65-F5344CB8AC3E}">
        <p14:creationId xmlns:p14="http://schemas.microsoft.com/office/powerpoint/2010/main" val="6890476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84B2995-9CDE-4B77-AC58-20F0CD625815}" type="slidenum">
              <a:rPr lang="en-US" altLang="ja-JP"/>
              <a:pPr>
                <a:defRPr/>
              </a:pPr>
              <a:t>‹#›</a:t>
            </a:fld>
            <a:endParaRPr lang="en-US" altLang="ja-JP"/>
          </a:p>
        </p:txBody>
      </p:sp>
    </p:spTree>
    <p:extLst>
      <p:ext uri="{BB962C8B-B14F-4D97-AF65-F5344CB8AC3E}">
        <p14:creationId xmlns:p14="http://schemas.microsoft.com/office/powerpoint/2010/main" val="36559237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E4F35D4-47E0-461E-85E9-9EFCE37BE793}" type="slidenum">
              <a:rPr lang="en-US" altLang="ja-JP"/>
              <a:pPr>
                <a:defRPr/>
              </a:pPr>
              <a:t>‹#›</a:t>
            </a:fld>
            <a:endParaRPr lang="en-US" altLang="ja-JP"/>
          </a:p>
        </p:txBody>
      </p:sp>
    </p:spTree>
    <p:extLst>
      <p:ext uri="{BB962C8B-B14F-4D97-AF65-F5344CB8AC3E}">
        <p14:creationId xmlns:p14="http://schemas.microsoft.com/office/powerpoint/2010/main" val="25359725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FD5BF87B-7BD1-4F0E-A0F4-A6A5136D2133}" type="slidenum">
              <a:rPr lang="en-US" altLang="ja-JP"/>
              <a:pPr>
                <a:defRPr/>
              </a:pPr>
              <a:t>‹#›</a:t>
            </a:fld>
            <a:endParaRPr lang="en-US" altLang="ja-JP"/>
          </a:p>
        </p:txBody>
      </p:sp>
    </p:spTree>
    <p:extLst>
      <p:ext uri="{BB962C8B-B14F-4D97-AF65-F5344CB8AC3E}">
        <p14:creationId xmlns:p14="http://schemas.microsoft.com/office/powerpoint/2010/main" val="91104563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9195D16-2158-4117-BE9C-DAD0469D3F61}" type="slidenum">
              <a:rPr lang="en-US" altLang="ja-JP"/>
              <a:pPr>
                <a:defRPr/>
              </a:pPr>
              <a:t>‹#›</a:t>
            </a:fld>
            <a:endParaRPr lang="en-US" altLang="ja-JP"/>
          </a:p>
        </p:txBody>
      </p:sp>
    </p:spTree>
    <p:extLst>
      <p:ext uri="{BB962C8B-B14F-4D97-AF65-F5344CB8AC3E}">
        <p14:creationId xmlns:p14="http://schemas.microsoft.com/office/powerpoint/2010/main" val="86591022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27AB206-5F66-47A2-82E6-25174CF5C589}" type="slidenum">
              <a:rPr lang="en-US" altLang="ja-JP"/>
              <a:pPr>
                <a:defRPr/>
              </a:pPr>
              <a:t>‹#›</a:t>
            </a:fld>
            <a:endParaRPr lang="en-US" altLang="ja-JP"/>
          </a:p>
        </p:txBody>
      </p:sp>
    </p:spTree>
    <p:extLst>
      <p:ext uri="{BB962C8B-B14F-4D97-AF65-F5344CB8AC3E}">
        <p14:creationId xmlns:p14="http://schemas.microsoft.com/office/powerpoint/2010/main" val="32060832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A1A86399-7036-439F-A8CD-2AC7D1D1349C}" type="slidenum">
              <a:rPr lang="en-US" altLang="ja-JP"/>
              <a:pPr>
                <a:defRPr/>
              </a:pPr>
              <a:t>‹#›</a:t>
            </a:fld>
            <a:endParaRPr lang="en-US" altLang="ja-JP"/>
          </a:p>
        </p:txBody>
      </p:sp>
    </p:spTree>
    <p:extLst>
      <p:ext uri="{BB962C8B-B14F-4D97-AF65-F5344CB8AC3E}">
        <p14:creationId xmlns:p14="http://schemas.microsoft.com/office/powerpoint/2010/main" val="318525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6762217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1B987EE5-E934-46CA-B434-B486E1F923CC}" type="slidenum">
              <a:rPr lang="en-US" altLang="ja-JP"/>
              <a:pPr>
                <a:defRPr/>
              </a:pPr>
              <a:t>‹#›</a:t>
            </a:fld>
            <a:endParaRPr lang="en-US" altLang="ja-JP"/>
          </a:p>
        </p:txBody>
      </p:sp>
    </p:spTree>
    <p:extLst>
      <p:ext uri="{BB962C8B-B14F-4D97-AF65-F5344CB8AC3E}">
        <p14:creationId xmlns:p14="http://schemas.microsoft.com/office/powerpoint/2010/main" val="12840665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1B98754-43E5-44E3-B146-DC64A4528841}" type="slidenum">
              <a:rPr lang="en-US" altLang="ja-JP"/>
              <a:pPr>
                <a:defRPr/>
              </a:pPr>
              <a:t>‹#›</a:t>
            </a:fld>
            <a:endParaRPr lang="en-US" altLang="ja-JP"/>
          </a:p>
        </p:txBody>
      </p:sp>
    </p:spTree>
    <p:extLst>
      <p:ext uri="{BB962C8B-B14F-4D97-AF65-F5344CB8AC3E}">
        <p14:creationId xmlns:p14="http://schemas.microsoft.com/office/powerpoint/2010/main" val="128165300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A4A69239-7422-4B73-9EB2-C9655701B136}" type="slidenum">
              <a:rPr lang="en-US" altLang="ja-JP"/>
              <a:pPr>
                <a:defRPr/>
              </a:pPr>
              <a:t>‹#›</a:t>
            </a:fld>
            <a:endParaRPr lang="en-US" altLang="ja-JP"/>
          </a:p>
        </p:txBody>
      </p:sp>
    </p:spTree>
    <p:extLst>
      <p:ext uri="{BB962C8B-B14F-4D97-AF65-F5344CB8AC3E}">
        <p14:creationId xmlns:p14="http://schemas.microsoft.com/office/powerpoint/2010/main" val="14419845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549D7C0A-B21E-4ADB-A9EF-EFB3B68B24B8}" type="slidenum">
              <a:rPr lang="en-US" altLang="ja-JP"/>
              <a:pPr>
                <a:defRPr/>
              </a:pPr>
              <a:t>‹#›</a:t>
            </a:fld>
            <a:endParaRPr lang="en-US" altLang="ja-JP"/>
          </a:p>
        </p:txBody>
      </p:sp>
    </p:spTree>
    <p:extLst>
      <p:ext uri="{BB962C8B-B14F-4D97-AF65-F5344CB8AC3E}">
        <p14:creationId xmlns:p14="http://schemas.microsoft.com/office/powerpoint/2010/main" val="38495836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6EE7AA4D-4CC4-45E5-8CA1-DED081B8D90D}" type="slidenum">
              <a:rPr lang="en-US" altLang="ja-JP"/>
              <a:pPr>
                <a:defRPr/>
              </a:pPr>
              <a:t>‹#›</a:t>
            </a:fld>
            <a:endParaRPr lang="en-US" altLang="ja-JP"/>
          </a:p>
        </p:txBody>
      </p:sp>
    </p:spTree>
    <p:extLst>
      <p:ext uri="{BB962C8B-B14F-4D97-AF65-F5344CB8AC3E}">
        <p14:creationId xmlns:p14="http://schemas.microsoft.com/office/powerpoint/2010/main" val="1752419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4CBFF3C-3B76-46DF-9426-14CB6E8B9F10}" type="slidenum">
              <a:rPr lang="en-US" altLang="ja-JP"/>
              <a:pPr>
                <a:defRPr/>
              </a:pPr>
              <a:t>‹#›</a:t>
            </a:fld>
            <a:endParaRPr lang="en-US" altLang="ja-JP"/>
          </a:p>
        </p:txBody>
      </p:sp>
    </p:spTree>
    <p:extLst>
      <p:ext uri="{BB962C8B-B14F-4D97-AF65-F5344CB8AC3E}">
        <p14:creationId xmlns:p14="http://schemas.microsoft.com/office/powerpoint/2010/main" val="26419602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B8B2515-40AF-46E9-B533-0BA47D4FE342}" type="slidenum">
              <a:rPr lang="en-US" altLang="ja-JP"/>
              <a:pPr>
                <a:defRPr/>
              </a:pPr>
              <a:t>‹#›</a:t>
            </a:fld>
            <a:endParaRPr lang="en-US" altLang="ja-JP"/>
          </a:p>
        </p:txBody>
      </p:sp>
    </p:spTree>
    <p:extLst>
      <p:ext uri="{BB962C8B-B14F-4D97-AF65-F5344CB8AC3E}">
        <p14:creationId xmlns:p14="http://schemas.microsoft.com/office/powerpoint/2010/main" val="180830268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Tree>
    <p:extLst>
      <p:ext uri="{BB962C8B-B14F-4D97-AF65-F5344CB8AC3E}">
        <p14:creationId xmlns:p14="http://schemas.microsoft.com/office/powerpoint/2010/main" val="129308110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96896106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948409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30606216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3688923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84276948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7586769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42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5779424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10798257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42606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3800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09491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51915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706621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6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26326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61150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378002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581024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61058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08899" name="Rectangle 3"/>
          <p:cNvSpPr>
            <a:spLocks noGrp="1" noChangeArrowheads="1"/>
          </p:cNvSpPr>
          <p:nvPr>
            <p:ph type="subTitle" idx="1"/>
          </p:nvPr>
        </p:nvSpPr>
        <p:spPr>
          <a:xfrm>
            <a:off x="431800" y="1773238"/>
            <a:ext cx="4968875" cy="1655762"/>
          </a:xfrm>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3576280256"/>
      </p:ext>
    </p:extLst>
  </p:cSld>
  <p:clrMapOvr>
    <a:overrideClrMapping bg1="dk2" tx1="lt1" bg2="dk1"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75095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5894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95960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603878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6965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7569552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699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41021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718855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064105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291744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54979" name="Rectangle 3"/>
          <p:cNvSpPr>
            <a:spLocks noGrp="1" noChangeArrowheads="1"/>
          </p:cNvSpPr>
          <p:nvPr>
            <p:ph type="subTitle" idx="1"/>
          </p:nvPr>
        </p:nvSpPr>
        <p:spPr>
          <a:xfrm>
            <a:off x="431800" y="1773238"/>
            <a:ext cx="4968875" cy="1655762"/>
          </a:xfrm>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150451892"/>
      </p:ext>
    </p:extLst>
  </p:cSld>
  <p:clrMapOvr>
    <a:overrideClrMapping bg1="dk2" tx1="lt1" bg2="dk1"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682810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1218049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8976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75319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129287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593457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280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6326515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41371450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2789954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285288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a:t>Click to edit Master title style</a:t>
            </a:r>
            <a:endParaRPr lang="en-GB" altLang="zh-TW" noProof="0"/>
          </a:p>
        </p:txBody>
      </p:sp>
      <p:sp>
        <p:nvSpPr>
          <p:cNvPr id="279555" name="Rectangle 3"/>
          <p:cNvSpPr>
            <a:spLocks noGrp="1" noChangeArrowheads="1"/>
          </p:cNvSpPr>
          <p:nvPr>
            <p:ph type="subTitle" idx="1"/>
          </p:nvPr>
        </p:nvSpPr>
        <p:spPr>
          <a:xfrm>
            <a:off x="431800" y="1773238"/>
            <a:ext cx="4968875" cy="1655762"/>
          </a:xfrm>
        </p:spPr>
        <p:txBody>
          <a:bodyPr tIns="45720" rIns="54000" bIns="45720"/>
          <a:lstStyle>
            <a:lvl1pPr marL="0" indent="0">
              <a:buFont typeface="Arial" charset="0"/>
              <a:buNone/>
              <a:defRPr>
                <a:solidFill>
                  <a:schemeClr val="tx1"/>
                </a:solidFill>
              </a:defRPr>
            </a:lvl1pPr>
          </a:lstStyle>
          <a:p>
            <a:pPr lvl="0"/>
            <a:r>
              <a:rPr lang="en-US" altLang="zh-TW" noProof="0"/>
              <a:t>Click to edit Master subtitle style</a:t>
            </a:r>
            <a:endParaRPr lang="en-GB" altLang="zh-TW" noProof="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fr-FR" altLang="ja-JP"/>
          </a:p>
        </p:txBody>
      </p:sp>
    </p:spTree>
    <p:extLst>
      <p:ext uri="{BB962C8B-B14F-4D97-AF65-F5344CB8AC3E}">
        <p14:creationId xmlns:p14="http://schemas.microsoft.com/office/powerpoint/2010/main" val="2172819128"/>
      </p:ext>
    </p:extLst>
  </p:cSld>
  <p:clrMapOvr>
    <a:overrideClrMapping bg1="dk2" tx1="lt1" bg2="dk1"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087464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5973749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217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0412202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285527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2683410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828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3260394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19300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5504970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031267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71BC1006-1559-41CB-A890-5E0B6A0F9950}" type="slidenum">
              <a:rPr lang="en-US" altLang="ja-JP"/>
              <a:pPr>
                <a:defRPr/>
              </a:pPr>
              <a:t>‹#›</a:t>
            </a:fld>
            <a:endParaRPr lang="en-US" altLang="ja-JP"/>
          </a:p>
        </p:txBody>
      </p:sp>
    </p:spTree>
    <p:extLst>
      <p:ext uri="{BB962C8B-B14F-4D97-AF65-F5344CB8AC3E}">
        <p14:creationId xmlns:p14="http://schemas.microsoft.com/office/powerpoint/2010/main" val="31403825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FA7976FA-51EF-41C5-94A6-65BEE7E67556}" type="slidenum">
              <a:rPr lang="en-US" altLang="ja-JP"/>
              <a:pPr>
                <a:defRPr/>
              </a:pPr>
              <a:t>‹#›</a:t>
            </a:fld>
            <a:endParaRPr lang="en-US" altLang="ja-JP"/>
          </a:p>
        </p:txBody>
      </p:sp>
    </p:spTree>
    <p:extLst>
      <p:ext uri="{BB962C8B-B14F-4D97-AF65-F5344CB8AC3E}">
        <p14:creationId xmlns:p14="http://schemas.microsoft.com/office/powerpoint/2010/main" val="26795760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64B1A88A-BB52-41D4-A739-C8B064860424}" type="slidenum">
              <a:rPr lang="en-US" altLang="ja-JP"/>
              <a:pPr>
                <a:defRPr/>
              </a:pPr>
              <a:t>‹#›</a:t>
            </a:fld>
            <a:endParaRPr lang="en-US" altLang="ja-JP"/>
          </a:p>
        </p:txBody>
      </p:sp>
    </p:spTree>
    <p:extLst>
      <p:ext uri="{BB962C8B-B14F-4D97-AF65-F5344CB8AC3E}">
        <p14:creationId xmlns:p14="http://schemas.microsoft.com/office/powerpoint/2010/main" val="36228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636665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95F50175-17F0-4ABA-B5AC-0697D7F4CE97}" type="slidenum">
              <a:rPr lang="en-US" altLang="ja-JP"/>
              <a:pPr>
                <a:defRPr/>
              </a:pPr>
              <a:t>‹#›</a:t>
            </a:fld>
            <a:endParaRPr lang="en-US" altLang="ja-JP"/>
          </a:p>
        </p:txBody>
      </p:sp>
    </p:spTree>
    <p:extLst>
      <p:ext uri="{BB962C8B-B14F-4D97-AF65-F5344CB8AC3E}">
        <p14:creationId xmlns:p14="http://schemas.microsoft.com/office/powerpoint/2010/main" val="4477266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9AE06842-B2BA-4BF2-ADF3-F78EDE941115}" type="slidenum">
              <a:rPr lang="en-US" altLang="ja-JP"/>
              <a:pPr>
                <a:defRPr/>
              </a:pPr>
              <a:t>‹#›</a:t>
            </a:fld>
            <a:endParaRPr lang="en-US" altLang="ja-JP"/>
          </a:p>
        </p:txBody>
      </p:sp>
    </p:spTree>
    <p:extLst>
      <p:ext uri="{BB962C8B-B14F-4D97-AF65-F5344CB8AC3E}">
        <p14:creationId xmlns:p14="http://schemas.microsoft.com/office/powerpoint/2010/main" val="25290171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56BF5DCB-EA91-4DE2-9A72-99D682801475}" type="slidenum">
              <a:rPr lang="en-US" altLang="ja-JP"/>
              <a:pPr>
                <a:defRPr/>
              </a:pPr>
              <a:t>‹#›</a:t>
            </a:fld>
            <a:endParaRPr lang="en-US" altLang="ja-JP"/>
          </a:p>
        </p:txBody>
      </p:sp>
    </p:spTree>
    <p:extLst>
      <p:ext uri="{BB962C8B-B14F-4D97-AF65-F5344CB8AC3E}">
        <p14:creationId xmlns:p14="http://schemas.microsoft.com/office/powerpoint/2010/main" val="24391726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3B8DBBE3-93AA-49B1-AAFF-77CD1A40650E}" type="slidenum">
              <a:rPr lang="en-US" altLang="ja-JP"/>
              <a:pPr>
                <a:defRPr/>
              </a:pPr>
              <a:t>‹#›</a:t>
            </a:fld>
            <a:endParaRPr lang="en-US" altLang="ja-JP"/>
          </a:p>
        </p:txBody>
      </p:sp>
    </p:spTree>
    <p:extLst>
      <p:ext uri="{BB962C8B-B14F-4D97-AF65-F5344CB8AC3E}">
        <p14:creationId xmlns:p14="http://schemas.microsoft.com/office/powerpoint/2010/main" val="3450407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673B6301-0AD5-49E2-A190-5C6A2E4BD2BE}" type="slidenum">
              <a:rPr lang="en-US" altLang="ja-JP"/>
              <a:pPr>
                <a:defRPr/>
              </a:pPr>
              <a:t>‹#›</a:t>
            </a:fld>
            <a:endParaRPr lang="en-US" altLang="ja-JP"/>
          </a:p>
        </p:txBody>
      </p:sp>
    </p:spTree>
    <p:extLst>
      <p:ext uri="{BB962C8B-B14F-4D97-AF65-F5344CB8AC3E}">
        <p14:creationId xmlns:p14="http://schemas.microsoft.com/office/powerpoint/2010/main" val="36423100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7A9A84C-C118-4667-8A26-1D88C697228A}" type="slidenum">
              <a:rPr lang="en-US" altLang="ja-JP"/>
              <a:pPr>
                <a:defRPr/>
              </a:pPr>
              <a:t>‹#›</a:t>
            </a:fld>
            <a:endParaRPr lang="en-US" altLang="ja-JP"/>
          </a:p>
        </p:txBody>
      </p:sp>
    </p:spTree>
    <p:extLst>
      <p:ext uri="{BB962C8B-B14F-4D97-AF65-F5344CB8AC3E}">
        <p14:creationId xmlns:p14="http://schemas.microsoft.com/office/powerpoint/2010/main" val="1189744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C737C30-192F-4EEE-AAB7-F79633447257}" type="slidenum">
              <a:rPr lang="en-US" altLang="ja-JP" smtClean="0"/>
              <a:pPr>
                <a:defRPr/>
              </a:pPr>
              <a:t>‹#›</a:t>
            </a:fld>
            <a:endParaRPr lang="en-US" altLang="ja-JP"/>
          </a:p>
        </p:txBody>
      </p:sp>
    </p:spTree>
    <p:extLst>
      <p:ext uri="{BB962C8B-B14F-4D97-AF65-F5344CB8AC3E}">
        <p14:creationId xmlns:p14="http://schemas.microsoft.com/office/powerpoint/2010/main" val="37601080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EF2AB7C5-0EEB-4202-8169-575F847238DF}" type="slidenum">
              <a:rPr lang="en-US" altLang="ja-JP"/>
              <a:pPr>
                <a:defRPr/>
              </a:pPr>
              <a:t>‹#›</a:t>
            </a:fld>
            <a:endParaRPr lang="en-US" altLang="ja-JP"/>
          </a:p>
        </p:txBody>
      </p:sp>
    </p:spTree>
    <p:extLst>
      <p:ext uri="{BB962C8B-B14F-4D97-AF65-F5344CB8AC3E}">
        <p14:creationId xmlns:p14="http://schemas.microsoft.com/office/powerpoint/2010/main" val="22671716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7200" y="0"/>
            <a:ext cx="8229600" cy="914400"/>
          </a:xfrm>
        </p:spPr>
        <p:txBody>
          <a:bodyPr/>
          <a:lstStyle>
            <a:lvl1pPr algn="l">
              <a:defRPr sz="2800">
                <a:latin typeface="+mj-lt"/>
              </a:defRPr>
            </a:lvl1p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lvl1pPr>
              <a:defRPr sz="3200">
                <a:latin typeface="Arial" panose="020B0604020202020204" pitchFamily="34" charset="0"/>
                <a:cs typeface="Arial" panose="020B0604020202020204" pitchFamily="34" charset="0"/>
              </a:defRPr>
            </a:lvl1pPr>
            <a:lvl2pPr>
              <a:buSzPct val="80000"/>
              <a:defRPr sz="2800">
                <a:latin typeface="Arial" panose="020B0604020202020204" pitchFamily="34" charset="0"/>
                <a:cs typeface="Arial" panose="020B0604020202020204" pitchFamily="34" charset="0"/>
              </a:defRPr>
            </a:lvl2pPr>
            <a:lvl3pPr marL="1143000" indent="-228600">
              <a:buSzPct val="800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7" name="Rectangle 6"/>
          <p:cNvSpPr>
            <a:spLocks noGrp="1" noChangeArrowheads="1"/>
          </p:cNvSpPr>
          <p:nvPr>
            <p:ph type="sldNum" sz="quarter" idx="11"/>
          </p:nvPr>
        </p:nvSpPr>
        <p:spPr>
          <a:xfrm>
            <a:off x="6553200" y="6381750"/>
            <a:ext cx="2133600" cy="476250"/>
          </a:xfrm>
          <a:ln/>
        </p:spPr>
        <p:txBody>
          <a:bodyPr/>
          <a:lstStyle>
            <a:lvl1pPr>
              <a:defRPr/>
            </a:lvl1pPr>
          </a:lstStyle>
          <a:p>
            <a:pPr>
              <a:defRPr/>
            </a:pPr>
            <a:fld id="{97FA5462-E38E-45B6-A4BC-379EFA9D3EA2}" type="slidenum">
              <a:rPr lang="en-US" altLang="ja-JP" smtClean="0"/>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769F4B8-FEFF-4060-83FD-725E7C487E88}" type="slidenum">
              <a:rPr lang="en-US" altLang="ja-JP"/>
              <a:pPr>
                <a:defRPr/>
              </a:pPr>
              <a:t>‹#›</a:t>
            </a:fld>
            <a:endParaRPr lang="en-US" altLang="ja-JP"/>
          </a:p>
        </p:txBody>
      </p:sp>
    </p:spTree>
    <p:extLst>
      <p:ext uri="{BB962C8B-B14F-4D97-AF65-F5344CB8AC3E}">
        <p14:creationId xmlns:p14="http://schemas.microsoft.com/office/powerpoint/2010/main" val="13595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2380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2400"/>
            <a:ext cx="8534400" cy="828675"/>
          </a:xfrm>
        </p:spPr>
        <p:txBody>
          <a:bodyPr/>
          <a:lstStyle>
            <a:lvl1pPr algn="l">
              <a:defRPr sz="4000">
                <a:latin typeface="Times New Roman" panose="02020603050405020304" pitchFamily="18" charset="0"/>
                <a:cs typeface="Times New Roman" panose="02020603050405020304" pitchFamily="18" charset="0"/>
              </a:defRPr>
            </a:lvl1pPr>
          </a:lstStyle>
          <a:p>
            <a:r>
              <a:rPr lang="en-US" altLang="ja-JP"/>
              <a:t>CLICK TO EDIT MASTER TITLE</a:t>
            </a:r>
            <a:endParaRPr lang="en-US"/>
          </a:p>
        </p:txBody>
      </p:sp>
      <p:sp>
        <p:nvSpPr>
          <p:cNvPr id="3" name="Content Placeholder 2"/>
          <p:cNvSpPr>
            <a:spLocks noGrp="1"/>
          </p:cNvSpPr>
          <p:nvPr>
            <p:ph idx="1"/>
          </p:nvPr>
        </p:nvSpPr>
        <p:spPr/>
        <p:txBody>
          <a:bodyPr/>
          <a:lstStyle>
            <a:lvl1pPr>
              <a:defRPr sz="3200">
                <a:latin typeface="Times New Roman" panose="02020603050405020304" pitchFamily="18" charset="0"/>
                <a:cs typeface="Times New Roman" panose="02020603050405020304" pitchFamily="18" charset="0"/>
              </a:defRPr>
            </a:lvl1pPr>
            <a:lvl2pPr>
              <a:buSzPct val="80000"/>
              <a:defRPr sz="2800">
                <a:latin typeface="Times New Roman" panose="02020603050405020304" pitchFamily="18" charset="0"/>
                <a:cs typeface="Times New Roman" panose="02020603050405020304" pitchFamily="18" charset="0"/>
              </a:defRPr>
            </a:lvl2pPr>
            <a:lvl3pPr marL="1143000" indent="-228600">
              <a:buFont typeface="Symbol" panose="05050102010706020507" pitchFamily="18" charset="2"/>
              <a:buChar char="+"/>
              <a:defRPr sz="24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tabLst/>
              <a:defRPr/>
            </a:lvl1pPr>
          </a:lstStyle>
          <a:p>
            <a:pPr>
              <a:defRPr/>
            </a:pPr>
            <a:fld id="{573F15EC-E95E-4468-87C4-3E082D252491}" type="slidenum">
              <a:rPr lang="en-US" altLang="ja-JP"/>
              <a:pPr>
                <a:defRPr/>
              </a:pPr>
              <a:t>‹#›</a:t>
            </a:fld>
            <a:endParaRPr lang="en-US" altLang="ja-JP"/>
          </a:p>
        </p:txBody>
      </p:sp>
    </p:spTree>
    <p:extLst>
      <p:ext uri="{BB962C8B-B14F-4D97-AF65-F5344CB8AC3E}">
        <p14:creationId xmlns:p14="http://schemas.microsoft.com/office/powerpoint/2010/main" val="4024818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B879E66-C49C-424F-A72A-4AB48A0C58F9}" type="slidenum">
              <a:rPr lang="en-US" altLang="ja-JP"/>
              <a:pPr>
                <a:defRPr/>
              </a:pPr>
              <a:t>‹#›</a:t>
            </a:fld>
            <a:endParaRPr lang="en-US" altLang="ja-JP"/>
          </a:p>
        </p:txBody>
      </p:sp>
    </p:spTree>
    <p:extLst>
      <p:ext uri="{BB962C8B-B14F-4D97-AF65-F5344CB8AC3E}">
        <p14:creationId xmlns:p14="http://schemas.microsoft.com/office/powerpoint/2010/main" val="37215196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75977E8-D3C0-4549-9D8A-4CED898BA958}" type="slidenum">
              <a:rPr lang="en-US" altLang="ja-JP"/>
              <a:pPr>
                <a:defRPr/>
              </a:pPr>
              <a:t>‹#›</a:t>
            </a:fld>
            <a:endParaRPr lang="en-US" altLang="ja-JP"/>
          </a:p>
        </p:txBody>
      </p:sp>
    </p:spTree>
    <p:extLst>
      <p:ext uri="{BB962C8B-B14F-4D97-AF65-F5344CB8AC3E}">
        <p14:creationId xmlns:p14="http://schemas.microsoft.com/office/powerpoint/2010/main" val="4450607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EAE47490-C966-428B-A5B1-F84995DF4EA6}" type="slidenum">
              <a:rPr lang="en-US" altLang="ja-JP"/>
              <a:pPr>
                <a:defRPr/>
              </a:pPr>
              <a:t>‹#›</a:t>
            </a:fld>
            <a:endParaRPr lang="en-US" altLang="ja-JP"/>
          </a:p>
        </p:txBody>
      </p:sp>
    </p:spTree>
    <p:extLst>
      <p:ext uri="{BB962C8B-B14F-4D97-AF65-F5344CB8AC3E}">
        <p14:creationId xmlns:p14="http://schemas.microsoft.com/office/powerpoint/2010/main" val="15749985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1CBF7546-E05F-479F-9773-35A7B062AB56}" type="slidenum">
              <a:rPr lang="en-US" altLang="ja-JP"/>
              <a:pPr>
                <a:defRPr/>
              </a:pPr>
              <a:t>‹#›</a:t>
            </a:fld>
            <a:endParaRPr lang="en-US" altLang="ja-JP"/>
          </a:p>
        </p:txBody>
      </p:sp>
    </p:spTree>
    <p:extLst>
      <p:ext uri="{BB962C8B-B14F-4D97-AF65-F5344CB8AC3E}">
        <p14:creationId xmlns:p14="http://schemas.microsoft.com/office/powerpoint/2010/main" val="32132759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B93789F8-0FF2-484E-AB7D-0B050BB74B67}" type="slidenum">
              <a:rPr lang="en-US" altLang="ja-JP"/>
              <a:pPr>
                <a:defRPr/>
              </a:pPr>
              <a:t>‹#›</a:t>
            </a:fld>
            <a:endParaRPr lang="en-US" altLang="ja-JP"/>
          </a:p>
        </p:txBody>
      </p:sp>
    </p:spTree>
    <p:extLst>
      <p:ext uri="{BB962C8B-B14F-4D97-AF65-F5344CB8AC3E}">
        <p14:creationId xmlns:p14="http://schemas.microsoft.com/office/powerpoint/2010/main" val="39251866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F720F08-190A-4504-81B1-8F6D8B90B74C}" type="slidenum">
              <a:rPr lang="en-US" altLang="ja-JP"/>
              <a:pPr>
                <a:defRPr/>
              </a:pPr>
              <a:t>‹#›</a:t>
            </a:fld>
            <a:endParaRPr lang="en-US" altLang="ja-JP"/>
          </a:p>
        </p:txBody>
      </p:sp>
    </p:spTree>
    <p:extLst>
      <p:ext uri="{BB962C8B-B14F-4D97-AF65-F5344CB8AC3E}">
        <p14:creationId xmlns:p14="http://schemas.microsoft.com/office/powerpoint/2010/main" val="37200728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83428EE-0E3C-4603-953D-C3F46DDBC847}" type="slidenum">
              <a:rPr lang="en-US" altLang="ja-JP"/>
              <a:pPr>
                <a:defRPr/>
              </a:pPr>
              <a:t>‹#›</a:t>
            </a:fld>
            <a:endParaRPr lang="en-US" altLang="ja-JP"/>
          </a:p>
        </p:txBody>
      </p:sp>
    </p:spTree>
    <p:extLst>
      <p:ext uri="{BB962C8B-B14F-4D97-AF65-F5344CB8AC3E}">
        <p14:creationId xmlns:p14="http://schemas.microsoft.com/office/powerpoint/2010/main" val="5863417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A1587B75-B404-46A8-852E-F14686F3160B}" type="slidenum">
              <a:rPr lang="en-US" altLang="ja-JP"/>
              <a:pPr>
                <a:defRPr/>
              </a:pPr>
              <a:t>‹#›</a:t>
            </a:fld>
            <a:endParaRPr lang="en-US" altLang="ja-JP"/>
          </a:p>
        </p:txBody>
      </p:sp>
    </p:spTree>
    <p:extLst>
      <p:ext uri="{BB962C8B-B14F-4D97-AF65-F5344CB8AC3E}">
        <p14:creationId xmlns:p14="http://schemas.microsoft.com/office/powerpoint/2010/main" val="2081845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B37F9505-1C57-4E93-B142-F4A860D24E6F}" type="slidenum">
              <a:rPr lang="en-US" altLang="ja-JP"/>
              <a:pPr>
                <a:defRPr/>
              </a:pPr>
              <a:t>‹#›</a:t>
            </a:fld>
            <a:endParaRPr lang="en-US" altLang="ja-JP"/>
          </a:p>
        </p:txBody>
      </p:sp>
    </p:spTree>
    <p:extLst>
      <p:ext uri="{BB962C8B-B14F-4D97-AF65-F5344CB8AC3E}">
        <p14:creationId xmlns:p14="http://schemas.microsoft.com/office/powerpoint/2010/main" val="428840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6084093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vi-VN"/>
          </a:p>
        </p:txBody>
      </p:sp>
      <p:sp>
        <p:nvSpPr>
          <p:cNvPr id="4" name="Rectangle 4"/>
          <p:cNvSpPr>
            <a:spLocks noGrp="1" noChangeArrowheads="1"/>
          </p:cNvSpPr>
          <p:nvPr>
            <p:ph type="dt" sz="half" idx="10"/>
          </p:nvPr>
        </p:nvSpPr>
        <p:spPr>
          <a:xfrm>
            <a:off x="457200" y="6381750"/>
            <a:ext cx="2133600" cy="476250"/>
          </a:xfrm>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xfrm>
            <a:off x="3124200" y="6381750"/>
            <a:ext cx="2895600" cy="476250"/>
          </a:xfrm>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xfrm>
            <a:off x="6553200" y="6381750"/>
            <a:ext cx="2133600" cy="476250"/>
          </a:xfrm>
          <a:ln/>
        </p:spPr>
        <p:txBody>
          <a:bodyPr/>
          <a:lstStyle>
            <a:lvl1pPr>
              <a:defRPr/>
            </a:lvl1pPr>
          </a:lstStyle>
          <a:p>
            <a:pPr>
              <a:defRPr/>
            </a:pPr>
            <a:fld id="{B37F9505-1C57-4E93-B142-F4A860D24E6F}" type="slidenum">
              <a:rPr lang="en-US" altLang="ja-JP"/>
              <a:pPr>
                <a:defRPr/>
              </a:pPr>
              <a:t>‹#›</a:t>
            </a:fld>
            <a:endParaRPr lang="en-US" altLang="ja-JP"/>
          </a:p>
        </p:txBody>
      </p:sp>
    </p:spTree>
    <p:extLst>
      <p:ext uri="{BB962C8B-B14F-4D97-AF65-F5344CB8AC3E}">
        <p14:creationId xmlns:p14="http://schemas.microsoft.com/office/powerpoint/2010/main" val="755352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277075611"/>
      </p:ext>
    </p:extLst>
  </p:cSld>
  <p:clrMapOvr>
    <a:overrideClrMapping bg1="dk2" tx1="lt1" bg2="dk1"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200969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27733847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5776992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8326820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41777705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1396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5597594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48098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25467983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302833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23391163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49 w 526"/>
                <a:gd name="T17" fmla="*/ 179 h 275"/>
                <a:gd name="T18" fmla="*/ 221 w 526"/>
                <a:gd name="T19" fmla="*/ 143 h 275"/>
                <a:gd name="T20" fmla="*/ 263 w 526"/>
                <a:gd name="T21" fmla="*/ 120 h 275"/>
                <a:gd name="T22" fmla="*/ 311 w 526"/>
                <a:gd name="T23" fmla="*/ 96 h 275"/>
                <a:gd name="T24" fmla="*/ 417 w 526"/>
                <a:gd name="T25" fmla="*/ 48 h 275"/>
                <a:gd name="T26" fmla="*/ 466 w 526"/>
                <a:gd name="T27" fmla="*/ 30 h 275"/>
                <a:gd name="T28" fmla="*/ 502 w 526"/>
                <a:gd name="T29" fmla="*/ 12 h 275"/>
                <a:gd name="T30" fmla="*/ 526 w 526"/>
                <a:gd name="T31" fmla="*/ 6 h 275"/>
                <a:gd name="T32" fmla="*/ 544 w 526"/>
                <a:gd name="T33" fmla="*/ 0 h 275"/>
                <a:gd name="T34" fmla="*/ 550 w 526"/>
                <a:gd name="T35" fmla="*/ 0 h 275"/>
                <a:gd name="T36" fmla="*/ 544 w 526"/>
                <a:gd name="T37" fmla="*/ 6 h 275"/>
                <a:gd name="T38" fmla="*/ 532 w 526"/>
                <a:gd name="T39" fmla="*/ 12 h 275"/>
                <a:gd name="T40" fmla="*/ 508 w 526"/>
                <a:gd name="T41" fmla="*/ 24 h 275"/>
                <a:gd name="T42" fmla="*/ 484 w 526"/>
                <a:gd name="T43" fmla="*/ 42 h 275"/>
                <a:gd name="T44" fmla="*/ 460 w 526"/>
                <a:gd name="T45" fmla="*/ 54 h 275"/>
                <a:gd name="T46" fmla="*/ 417 w 526"/>
                <a:gd name="T47" fmla="*/ 78 h 275"/>
                <a:gd name="T48" fmla="*/ 352 w 526"/>
                <a:gd name="T49" fmla="*/ 108 h 275"/>
                <a:gd name="T50" fmla="*/ 287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2 w 718"/>
                <a:gd name="T17" fmla="*/ 228 h 306"/>
                <a:gd name="T18" fmla="*/ 138 w 718"/>
                <a:gd name="T19" fmla="*/ 228 h 306"/>
                <a:gd name="T20" fmla="*/ 156 w 718"/>
                <a:gd name="T21" fmla="*/ 222 h 306"/>
                <a:gd name="T22" fmla="*/ 180 w 718"/>
                <a:gd name="T23" fmla="*/ 216 h 306"/>
                <a:gd name="T24" fmla="*/ 210 w 718"/>
                <a:gd name="T25" fmla="*/ 204 h 306"/>
                <a:gd name="T26" fmla="*/ 287 w 718"/>
                <a:gd name="T27" fmla="*/ 180 h 306"/>
                <a:gd name="T28" fmla="*/ 395 w 718"/>
                <a:gd name="T29" fmla="*/ 156 h 306"/>
                <a:gd name="T30" fmla="*/ 485 w 718"/>
                <a:gd name="T31" fmla="*/ 126 h 306"/>
                <a:gd name="T32" fmla="*/ 568 w 718"/>
                <a:gd name="T33" fmla="*/ 102 h 306"/>
                <a:gd name="T34" fmla="*/ 598 w 718"/>
                <a:gd name="T35" fmla="*/ 90 h 306"/>
                <a:gd name="T36" fmla="*/ 640 w 718"/>
                <a:gd name="T37" fmla="*/ 84 h 306"/>
                <a:gd name="T38" fmla="*/ 658 w 718"/>
                <a:gd name="T39" fmla="*/ 78 h 306"/>
                <a:gd name="T40" fmla="*/ 664 w 718"/>
                <a:gd name="T41" fmla="*/ 72 h 306"/>
                <a:gd name="T42" fmla="*/ 670 w 718"/>
                <a:gd name="T43" fmla="*/ 66 h 306"/>
                <a:gd name="T44" fmla="*/ 688 w 718"/>
                <a:gd name="T45" fmla="*/ 60 h 306"/>
                <a:gd name="T46" fmla="*/ 730 w 718"/>
                <a:gd name="T47" fmla="*/ 30 h 306"/>
                <a:gd name="T48" fmla="*/ 748 w 718"/>
                <a:gd name="T49" fmla="*/ 18 h 306"/>
                <a:gd name="T50" fmla="*/ 754 w 718"/>
                <a:gd name="T51" fmla="*/ 6 h 306"/>
                <a:gd name="T52" fmla="*/ 748 w 718"/>
                <a:gd name="T53" fmla="*/ 0 h 306"/>
                <a:gd name="T54" fmla="*/ 724 w 718"/>
                <a:gd name="T55" fmla="*/ 0 h 306"/>
                <a:gd name="T56" fmla="*/ 664 w 718"/>
                <a:gd name="T57" fmla="*/ 0 h 306"/>
                <a:gd name="T58" fmla="*/ 606 w 718"/>
                <a:gd name="T59" fmla="*/ 0 h 306"/>
                <a:gd name="T60" fmla="*/ 568 w 718"/>
                <a:gd name="T61" fmla="*/ 0 h 306"/>
                <a:gd name="T62" fmla="*/ 538 w 718"/>
                <a:gd name="T63" fmla="*/ 18 h 306"/>
                <a:gd name="T64" fmla="*/ 509 w 718"/>
                <a:gd name="T65" fmla="*/ 42 h 306"/>
                <a:gd name="T66" fmla="*/ 491 w 718"/>
                <a:gd name="T67" fmla="*/ 54 h 306"/>
                <a:gd name="T68" fmla="*/ 473 w 718"/>
                <a:gd name="T69" fmla="*/ 60 h 306"/>
                <a:gd name="T70" fmla="*/ 449 w 718"/>
                <a:gd name="T71" fmla="*/ 60 h 306"/>
                <a:gd name="T72" fmla="*/ 413 w 718"/>
                <a:gd name="T73" fmla="*/ 66 h 306"/>
                <a:gd name="T74" fmla="*/ 359 w 718"/>
                <a:gd name="T75" fmla="*/ 84 h 306"/>
                <a:gd name="T76" fmla="*/ 323 w 718"/>
                <a:gd name="T77" fmla="*/ 108 h 306"/>
                <a:gd name="T78" fmla="*/ 299 w 718"/>
                <a:gd name="T79" fmla="*/ 126 h 306"/>
                <a:gd name="T80" fmla="*/ 287 w 718"/>
                <a:gd name="T81" fmla="*/ 132 h 306"/>
                <a:gd name="T82" fmla="*/ 269 w 718"/>
                <a:gd name="T83" fmla="*/ 138 h 306"/>
                <a:gd name="T84" fmla="*/ 233 w 718"/>
                <a:gd name="T85" fmla="*/ 138 h 306"/>
                <a:gd name="T86" fmla="*/ 198 w 718"/>
                <a:gd name="T87" fmla="*/ 138 h 306"/>
                <a:gd name="T88" fmla="*/ 192 w 718"/>
                <a:gd name="T89" fmla="*/ 138 h 306"/>
                <a:gd name="T90" fmla="*/ 186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25 w 2392"/>
                <a:gd name="T1" fmla="*/ 54 h 881"/>
                <a:gd name="T2" fmla="*/ 2277 w 2392"/>
                <a:gd name="T3" fmla="*/ 54 h 881"/>
                <a:gd name="T4" fmla="*/ 2231 w 2392"/>
                <a:gd name="T5" fmla="*/ 66 h 881"/>
                <a:gd name="T6" fmla="*/ 2105 w 2392"/>
                <a:gd name="T7" fmla="*/ 101 h 881"/>
                <a:gd name="T8" fmla="*/ 2040 w 2392"/>
                <a:gd name="T9" fmla="*/ 119 h 881"/>
                <a:gd name="T10" fmla="*/ 1932 w 2392"/>
                <a:gd name="T11" fmla="*/ 167 h 881"/>
                <a:gd name="T12" fmla="*/ 1908 w 2392"/>
                <a:gd name="T13" fmla="*/ 245 h 881"/>
                <a:gd name="T14" fmla="*/ 1914 w 2392"/>
                <a:gd name="T15" fmla="*/ 305 h 881"/>
                <a:gd name="T16" fmla="*/ 1830 w 2392"/>
                <a:gd name="T17" fmla="*/ 317 h 881"/>
                <a:gd name="T18" fmla="*/ 1659 w 2392"/>
                <a:gd name="T19" fmla="*/ 263 h 881"/>
                <a:gd name="T20" fmla="*/ 1567 w 2392"/>
                <a:gd name="T21" fmla="*/ 257 h 881"/>
                <a:gd name="T22" fmla="*/ 1459 w 2392"/>
                <a:gd name="T23" fmla="*/ 311 h 881"/>
                <a:gd name="T24" fmla="*/ 1391 w 2392"/>
                <a:gd name="T25" fmla="*/ 353 h 881"/>
                <a:gd name="T26" fmla="*/ 1361 w 2392"/>
                <a:gd name="T27" fmla="*/ 359 h 881"/>
                <a:gd name="T28" fmla="*/ 1262 w 2392"/>
                <a:gd name="T29" fmla="*/ 371 h 881"/>
                <a:gd name="T30" fmla="*/ 1208 w 2392"/>
                <a:gd name="T31" fmla="*/ 365 h 881"/>
                <a:gd name="T32" fmla="*/ 1101 w 2392"/>
                <a:gd name="T33" fmla="*/ 371 h 881"/>
                <a:gd name="T34" fmla="*/ 993 w 2392"/>
                <a:gd name="T35" fmla="*/ 383 h 881"/>
                <a:gd name="T36" fmla="*/ 957 w 2392"/>
                <a:gd name="T37" fmla="*/ 401 h 881"/>
                <a:gd name="T38" fmla="*/ 855 w 2392"/>
                <a:gd name="T39" fmla="*/ 419 h 881"/>
                <a:gd name="T40" fmla="*/ 814 w 2392"/>
                <a:gd name="T41" fmla="*/ 419 h 881"/>
                <a:gd name="T42" fmla="*/ 688 w 2392"/>
                <a:gd name="T43" fmla="*/ 437 h 881"/>
                <a:gd name="T44" fmla="*/ 622 w 2392"/>
                <a:gd name="T45" fmla="*/ 473 h 881"/>
                <a:gd name="T46" fmla="*/ 527 w 2392"/>
                <a:gd name="T47" fmla="*/ 467 h 881"/>
                <a:gd name="T48" fmla="*/ 443 w 2392"/>
                <a:gd name="T49" fmla="*/ 491 h 881"/>
                <a:gd name="T50" fmla="*/ 425 w 2392"/>
                <a:gd name="T51" fmla="*/ 539 h 881"/>
                <a:gd name="T52" fmla="*/ 359 w 2392"/>
                <a:gd name="T53" fmla="*/ 569 h 881"/>
                <a:gd name="T54" fmla="*/ 234 w 2392"/>
                <a:gd name="T55" fmla="*/ 599 h 881"/>
                <a:gd name="T56" fmla="*/ 138 w 2392"/>
                <a:gd name="T57" fmla="*/ 647 h 881"/>
                <a:gd name="T58" fmla="*/ 108 w 2392"/>
                <a:gd name="T59" fmla="*/ 659 h 881"/>
                <a:gd name="T60" fmla="*/ 0 w 2392"/>
                <a:gd name="T61" fmla="*/ 671 h 881"/>
                <a:gd name="T62" fmla="*/ 84 w 2392"/>
                <a:gd name="T63" fmla="*/ 695 h 881"/>
                <a:gd name="T64" fmla="*/ 275 w 2392"/>
                <a:gd name="T65" fmla="*/ 653 h 881"/>
                <a:gd name="T66" fmla="*/ 497 w 2392"/>
                <a:gd name="T67" fmla="*/ 569 h 881"/>
                <a:gd name="T68" fmla="*/ 592 w 2392"/>
                <a:gd name="T69" fmla="*/ 521 h 881"/>
                <a:gd name="T70" fmla="*/ 670 w 2392"/>
                <a:gd name="T71" fmla="*/ 515 h 881"/>
                <a:gd name="T72" fmla="*/ 909 w 2392"/>
                <a:gd name="T73" fmla="*/ 461 h 881"/>
                <a:gd name="T74" fmla="*/ 1196 w 2392"/>
                <a:gd name="T75" fmla="*/ 425 h 881"/>
                <a:gd name="T76" fmla="*/ 1340 w 2392"/>
                <a:gd name="T77" fmla="*/ 461 h 881"/>
                <a:gd name="T78" fmla="*/ 1477 w 2392"/>
                <a:gd name="T79" fmla="*/ 533 h 881"/>
                <a:gd name="T80" fmla="*/ 1495 w 2392"/>
                <a:gd name="T81" fmla="*/ 617 h 881"/>
                <a:gd name="T82" fmla="*/ 1436 w 2392"/>
                <a:gd name="T83" fmla="*/ 653 h 881"/>
                <a:gd name="T84" fmla="*/ 1274 w 2392"/>
                <a:gd name="T85" fmla="*/ 701 h 881"/>
                <a:gd name="T86" fmla="*/ 1160 w 2392"/>
                <a:gd name="T87" fmla="*/ 755 h 881"/>
                <a:gd name="T88" fmla="*/ 1113 w 2392"/>
                <a:gd name="T89" fmla="*/ 809 h 881"/>
                <a:gd name="T90" fmla="*/ 1125 w 2392"/>
                <a:gd name="T91" fmla="*/ 869 h 881"/>
                <a:gd name="T92" fmla="*/ 1154 w 2392"/>
                <a:gd name="T93" fmla="*/ 881 h 881"/>
                <a:gd name="T94" fmla="*/ 1256 w 2392"/>
                <a:gd name="T95" fmla="*/ 869 h 881"/>
                <a:gd name="T96" fmla="*/ 1448 w 2392"/>
                <a:gd name="T97" fmla="*/ 857 h 881"/>
                <a:gd name="T98" fmla="*/ 1501 w 2392"/>
                <a:gd name="T99" fmla="*/ 851 h 881"/>
                <a:gd name="T100" fmla="*/ 1543 w 2392"/>
                <a:gd name="T101" fmla="*/ 833 h 881"/>
                <a:gd name="T102" fmla="*/ 1747 w 2392"/>
                <a:gd name="T103" fmla="*/ 743 h 881"/>
                <a:gd name="T104" fmla="*/ 1878 w 2392"/>
                <a:gd name="T105" fmla="*/ 689 h 881"/>
                <a:gd name="T106" fmla="*/ 1958 w 2392"/>
                <a:gd name="T107" fmla="*/ 581 h 881"/>
                <a:gd name="T108" fmla="*/ 2123 w 2392"/>
                <a:gd name="T109" fmla="*/ 389 h 881"/>
                <a:gd name="T110" fmla="*/ 2297 w 2392"/>
                <a:gd name="T111" fmla="*/ 269 h 881"/>
                <a:gd name="T112" fmla="*/ 2345 w 2392"/>
                <a:gd name="T113" fmla="*/ 239 h 881"/>
                <a:gd name="T114" fmla="*/ 2488 w 2392"/>
                <a:gd name="T115" fmla="*/ 0 h 881"/>
                <a:gd name="T116" fmla="*/ 239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p:spPr>
          <p:txBody>
            <a:bodyPr/>
            <a:lstStyle/>
            <a:p>
              <a:pPr>
                <a:defRPr/>
              </a:pPr>
              <a:endParaRPr kumimoji="0" lang="en-US">
                <a:ea typeface="+mn-ea"/>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extLst>
      <p:ext uri="{BB962C8B-B14F-4D97-AF65-F5344CB8AC3E}">
        <p14:creationId xmlns:p14="http://schemas.microsoft.com/office/powerpoint/2010/main" val="3200452465"/>
      </p:ext>
    </p:extLst>
  </p:cSld>
  <p:clrMapOvr>
    <a:overrideClrMapping bg1="dk2" tx1="lt1" bg2="dk1"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172741327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Tree>
    <p:extLst>
      <p:ext uri="{BB962C8B-B14F-4D97-AF65-F5344CB8AC3E}">
        <p14:creationId xmlns:p14="http://schemas.microsoft.com/office/powerpoint/2010/main" val="20964501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547523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40918118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Tree>
    <p:extLst>
      <p:ext uri="{BB962C8B-B14F-4D97-AF65-F5344CB8AC3E}">
        <p14:creationId xmlns:p14="http://schemas.microsoft.com/office/powerpoint/2010/main" val="3012940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9124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Tree>
    <p:extLst>
      <p:ext uri="{BB962C8B-B14F-4D97-AF65-F5344CB8AC3E}">
        <p14:creationId xmlns:p14="http://schemas.microsoft.com/office/powerpoint/2010/main" val="133822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3.emf"/><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vmlDrawing" Target="../drawings/vmlDrawing1.v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6" Type="http://schemas.openxmlformats.org/officeDocument/2006/relationships/image" Target="../media/image9.emf"/><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5" Type="http://schemas.openxmlformats.org/officeDocument/2006/relationships/oleObject" Target="../embeddings/oleObject1.bin"/><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image" Target="../media/image10.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6.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6"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5.pn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7.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C0EDBDD-DF76-4725-BD15-C6676EE777E0}" type="slidenum">
              <a:rPr kumimoji="0" lang="fr-FR" altLang="ja-JP" sz="800" smtClean="0"/>
              <a:pPr>
                <a:defRPr/>
              </a:pPr>
              <a:t>‹#›</a:t>
            </a:fld>
            <a:endParaRPr kumimoji="0" lang="fr-FR" altLang="ja-JP" sz="800"/>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pic>
        <p:nvPicPr>
          <p:cNvPr id="5"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60" descr="BackGroun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200"/>
              <a:t>©</a:t>
            </a:r>
            <a:r>
              <a:rPr lang="en-US" altLang="ja-JP" sz="100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ja-JP" sz="1000"/>
              <a:t>04e-BM/NS/HDCV/FSOFT v2/3</a:t>
            </a:r>
          </a:p>
        </p:txBody>
      </p:sp>
      <p:pic>
        <p:nvPicPr>
          <p:cNvPr id="12"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userDrawn="1"/>
        </p:nvPicPr>
        <p:blipFill>
          <a:blip r:embed="rId15"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Lst>
  <p:hf hd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solidFill>
                  <a:schemeClr val="tx1"/>
                </a:solidFill>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9A7E7E06-1658-4873-BD60-03BD9741CD95}" type="slidenum">
              <a:rPr kumimoji="0" lang="fr-FR" altLang="ja-JP" sz="800" smtClean="0"/>
              <a:pPr>
                <a:defRPr/>
              </a:pPr>
              <a:t>‹#›</a:t>
            </a:fld>
            <a:endParaRPr kumimoji="0" lang="fr-FR" altLang="ja-JP" sz="800"/>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kumimoji="0" sz="1000" b="1">
                <a:solidFill>
                  <a:schemeClr val="tx1"/>
                </a:solidFill>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kumimoji="0" sz="1000" b="1">
                <a:solidFill>
                  <a:schemeClr val="tx1"/>
                </a:solidFill>
                <a:cs typeface="Arial" pitchFamily="34" charset="0"/>
              </a:defRPr>
            </a:lvl1pPr>
          </a:lstStyle>
          <a:p>
            <a:pPr>
              <a:defRPr/>
            </a:pPr>
            <a:fld id="{F3C7BB17-07A6-42C4-BBF1-E3A69BAF4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93" name="CorelDRAW" r:id="rId15" imgW="6773760" imgH="6706440" progId="">
                  <p:embed/>
                </p:oleObj>
              </mc:Choice>
              <mc:Fallback>
                <p:oleObj name="CorelDRAW" r:id="rId15" imgW="6773760" imgH="6706440" progId="">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Lst>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4"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endParaRPr kumimoji="0" lang="en-US" altLang="ja-JP"/>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sz="1400">
                <a:solidFill>
                  <a:schemeClr val="tx1"/>
                </a:solidFill>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kumimoji="0" sz="1400">
                <a:solidFill>
                  <a:schemeClr val="tx1"/>
                </a:solidFill>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a:defRPr kumimoji="0" sz="2600" b="1">
                <a:solidFill>
                  <a:schemeClr val="bg1"/>
                </a:solidFill>
                <a:cs typeface="Arial" pitchFamily="34" charset="0"/>
              </a:defRPr>
            </a:lvl1pPr>
          </a:lstStyle>
          <a:p>
            <a:pPr>
              <a:defRPr/>
            </a:pPr>
            <a:fld id="{1C3DCFB7-A0D8-420E-B291-50989D199F99}"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hf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a:t>Title</a:t>
            </a:r>
          </a:p>
        </p:txBody>
      </p:sp>
    </p:spTree>
  </p:cSld>
  <p:clrMap bg1="dk2" tx1="lt1" bg2="dk1" tx2="lt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F42ECDC4-9611-4B6A-8D57-EB0C27C54D6B}" type="slidenum">
              <a:rPr kumimoji="0" lang="fr-FR" altLang="ja-JP" sz="800" smtClean="0">
                <a:latin typeface="SEOptimist"/>
              </a:rPr>
              <a:pPr>
                <a:defRPr/>
              </a:pPr>
              <a:t>‹#›</a:t>
            </a:fld>
            <a:endParaRPr kumimoji="0" lang="fr-FR" altLang="ja-JP" sz="800">
              <a:latin typeface="SEOptimist"/>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Cliquez pour modifier les styles du texte du masque</a:t>
            </a:r>
          </a:p>
          <a:p>
            <a:pPr lvl="1"/>
            <a:r>
              <a:rPr lang="en-GB" altLang="zh-TW"/>
              <a:t>Deuxième niveau</a:t>
            </a:r>
          </a:p>
          <a:p>
            <a:pPr lvl="2"/>
            <a:r>
              <a:rPr lang="en-GB" altLang="zh-TW"/>
              <a:t>Troisième niveau</a:t>
            </a:r>
          </a:p>
          <a:p>
            <a:pPr lvl="3"/>
            <a:r>
              <a:rPr lang="en-GB" altLang="zh-TW"/>
              <a:t>Quatrième niveau</a:t>
            </a:r>
          </a:p>
          <a:p>
            <a:pPr lvl="4"/>
            <a:r>
              <a:rPr lang="en-GB" altLang="zh-TW"/>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Cliquez et modifiez le titre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8EA0342-F9CF-4A14-9E5B-3830C515C0D7}" type="slidenum">
              <a:rPr kumimoji="0" lang="fr-FR" altLang="ja-JP" sz="800" smtClean="0"/>
              <a:pPr>
                <a:defRPr/>
              </a:pPr>
              <a:t>‹#›</a:t>
            </a:fld>
            <a:endParaRPr kumimoji="0" lang="fr-FR" altLang="ja-JP" sz="800"/>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D448EAED-FD51-4323-B105-DAE3CE47353A}" type="slidenum">
              <a:rPr kumimoji="0" lang="fr-FR" altLang="ja-JP" sz="800" smtClean="0"/>
              <a:pPr>
                <a:defRPr/>
              </a:pPr>
              <a:t>‹#›</a:t>
            </a:fld>
            <a:endParaRPr kumimoji="0" lang="fr-FR" altLang="ja-JP" sz="800"/>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24E88B38-D794-46ED-B642-46CC5DE2FE9B}" type="slidenum">
              <a:rPr kumimoji="0" lang="fr-FR" altLang="ja-JP" sz="800" smtClean="0"/>
              <a:pPr>
                <a:defRPr/>
              </a:pPr>
              <a:t>‹#›</a:t>
            </a:fld>
            <a:endParaRPr kumimoji="0" lang="fr-FR" altLang="ja-JP" sz="800"/>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82C85054-8C69-4F66-A5D2-94D20F8CF3A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solidFill>
                  <a:schemeClr val="tx1"/>
                </a:solidFill>
                <a:cs typeface="+mn-cs"/>
              </a:defRPr>
            </a:lvl1pPr>
          </a:lstStyle>
          <a:p>
            <a:pPr>
              <a:defRPr/>
            </a:pPr>
            <a:endParaRPr lang="en-US" altLang="ja-JP"/>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solidFill>
                  <a:schemeClr val="tx1"/>
                </a:solidFill>
                <a:cs typeface="+mn-cs"/>
              </a:defRPr>
            </a:lvl1pPr>
          </a:lstStyle>
          <a:p>
            <a:pPr>
              <a:defRPr/>
            </a:pPr>
            <a:endParaRPr lang="en-US" altLang="ja-JP"/>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solidFill>
                  <a:schemeClr val="tx1"/>
                </a:solidFill>
                <a:cs typeface="+mn-cs"/>
              </a:defRPr>
            </a:lvl1pPr>
          </a:lstStyle>
          <a:p>
            <a:pPr>
              <a:defRPr/>
            </a:pPr>
            <a:fld id="{0A8A1465-60C4-41FA-884E-82C3586E817E}" type="slidenum">
              <a:rPr lang="en-US" altLang="ja-JP"/>
              <a:pPr>
                <a:defRPr/>
              </a:pPr>
              <a:t>‹#›</a:t>
            </a:fld>
            <a:endParaRPr lang="en-US" altLang="ja-JP"/>
          </a:p>
        </p:txBody>
      </p:sp>
      <p:pic>
        <p:nvPicPr>
          <p:cNvPr id="7177"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hf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14FD86C4-3143-4373-83E0-0AA3484F1ACC}" type="slidenum">
              <a:rPr kumimoji="0" lang="fr-FR" altLang="ja-JP" sz="800" smtClean="0"/>
              <a:pPr>
                <a:defRPr/>
              </a:pPr>
              <a:t>‹#›</a:t>
            </a:fld>
            <a:endParaRPr kumimoji="0" lang="fr-FR" altLang="ja-JP" sz="800"/>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Tree>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fld id="{CB93C00E-DF5A-4FCF-916A-7DC95476ED6B}" type="slidenum">
              <a:rPr kumimoji="0" lang="fr-FR" altLang="ja-JP" sz="800" smtClean="0"/>
              <a:pPr>
                <a:defRPr/>
              </a:pPr>
              <a:t>‹#›</a:t>
            </a:fld>
            <a:endParaRPr kumimoji="0" lang="fr-FR" altLang="ja-JP" sz="800"/>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a:t>First level</a:t>
            </a:r>
          </a:p>
          <a:p>
            <a:pPr lvl="1"/>
            <a:r>
              <a:rPr lang="en-GB" altLang="zh-TW"/>
              <a:t>Second level</a:t>
            </a:r>
          </a:p>
          <a:p>
            <a:pPr lvl="2"/>
            <a:r>
              <a:rPr lang="en-GB" altLang="zh-TW"/>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p:spPr>
        <p:txBody>
          <a:bodyPr wrap="none">
            <a:spAutoFit/>
          </a:bodyPr>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eaLnBrk="1" hangingPunct="1">
              <a:defRPr/>
            </a:pPr>
            <a:r>
              <a:rPr kumimoji="0" lang="en-US" altLang="ja-JP" sz="1400"/>
              <a:t>Chiến lược phát triển Doanh nghiệp vừa và nhỏ Việt Nam – Viet SME strategy for development</a:t>
            </a:r>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5.png"/><Relationship Id="rId7" Type="http://schemas.openxmlformats.org/officeDocument/2006/relationships/diagramQuickStyle" Target="../diagrams/quickStyle1.xml"/><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0.xml"/><Relationship Id="rId6" Type="http://schemas.openxmlformats.org/officeDocument/2006/relationships/diagramLayout" Target="../diagrams/layout1.xml"/><Relationship Id="rId11" Type="http://schemas.openxmlformats.org/officeDocument/2006/relationships/image" Target="../media/image18.png"/><Relationship Id="rId5" Type="http://schemas.openxmlformats.org/officeDocument/2006/relationships/diagramData" Target="../diagrams/data1.xml"/><Relationship Id="rId10" Type="http://schemas.openxmlformats.org/officeDocument/2006/relationships/image" Target="../media/image17.png"/><Relationship Id="rId4" Type="http://schemas.openxmlformats.org/officeDocument/2006/relationships/image" Target="../media/image16.jpe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0.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1.xml"/><Relationship Id="rId1" Type="http://schemas.openxmlformats.org/officeDocument/2006/relationships/slideLayout" Target="../slideLayouts/slideLayout70.xml"/><Relationship Id="rId4" Type="http://schemas.openxmlformats.org/officeDocument/2006/relationships/slide" Target="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 TargetMode="Externa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1</a:t>
            </a:fld>
            <a:endParaRPr lang="vi-VN"/>
          </a:p>
        </p:txBody>
      </p:sp>
      <p:sp>
        <p:nvSpPr>
          <p:cNvPr id="6" name="Title 4"/>
          <p:cNvSpPr txBox="1">
            <a:spLocks/>
          </p:cNvSpPr>
          <p:nvPr/>
        </p:nvSpPr>
        <p:spPr bwMode="auto">
          <a:xfrm>
            <a:off x="685800" y="1752600"/>
            <a:ext cx="7848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000" b="1" cap="all">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ctr"/>
            <a:r>
              <a:rPr lang="en-US" sz="5400" kern="0">
                <a:solidFill>
                  <a:srgbClr val="0070C0"/>
                </a:solidFill>
                <a:latin typeface="Times New Roman" panose="02020603050405020304" pitchFamily="18" charset="0"/>
                <a:cs typeface="Times New Roman" panose="02020603050405020304" pitchFamily="18" charset="0"/>
              </a:rPr>
              <a:t>LẬP TRÌNH .NET </a:t>
            </a:r>
          </a:p>
          <a:p>
            <a:pPr algn="ctr"/>
            <a:r>
              <a:rPr lang="en-US" sz="5400" kern="0">
                <a:solidFill>
                  <a:srgbClr val="0070C0"/>
                </a:solidFill>
                <a:latin typeface="Times New Roman" panose="02020603050405020304" pitchFamily="18" charset="0"/>
                <a:cs typeface="Times New Roman" panose="02020603050405020304" pitchFamily="18" charset="0"/>
              </a:rPr>
              <a:t>(2;1;0)</a:t>
            </a:r>
          </a:p>
        </p:txBody>
      </p:sp>
      <p:sp>
        <p:nvSpPr>
          <p:cNvPr id="2" name="TextBox 1"/>
          <p:cNvSpPr txBox="1"/>
          <p:nvPr/>
        </p:nvSpPr>
        <p:spPr>
          <a:xfrm>
            <a:off x="1143000" y="4648200"/>
            <a:ext cx="7848600" cy="1569660"/>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Giảng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Trần</a:t>
            </a:r>
            <a:r>
              <a:rPr lang="en-US" sz="3200" dirty="0">
                <a:latin typeface="Times New Roman" panose="02020603050405020304" pitchFamily="18" charset="0"/>
                <a:cs typeface="Times New Roman" panose="02020603050405020304" pitchFamily="18" charset="0"/>
              </a:rPr>
              <a:t> Thanh </a:t>
            </a:r>
            <a:r>
              <a:rPr lang="en-US" sz="3200" dirty="0" err="1">
                <a:latin typeface="Times New Roman" panose="02020603050405020304" pitchFamily="18" charset="0"/>
                <a:cs typeface="Times New Roman" panose="02020603050405020304" pitchFamily="18" charset="0"/>
              </a:rPr>
              <a:t>Hùng</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môn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 Khoa CNTT</a:t>
            </a:r>
          </a:p>
          <a:p>
            <a:r>
              <a:rPr lang="en-US" sz="3200" dirty="0">
                <a:latin typeface="Times New Roman" panose="02020603050405020304" pitchFamily="18" charset="0"/>
                <a:cs typeface="Times New Roman" panose="02020603050405020304" pitchFamily="18" charset="0"/>
              </a:rPr>
              <a:t>Email	: hungttbk@gmail.com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2. Visual Studio.NET</a:t>
            </a:r>
          </a:p>
        </p:txBody>
      </p:sp>
      <p:sp>
        <p:nvSpPr>
          <p:cNvPr id="11"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10</a:t>
            </a:fld>
            <a:endParaRPr lang="vi-VN"/>
          </a:p>
        </p:txBody>
      </p:sp>
      <p:sp>
        <p:nvSpPr>
          <p:cNvPr id="3" name="Rectangle 2"/>
          <p:cNvSpPr/>
          <p:nvPr/>
        </p:nvSpPr>
        <p:spPr bwMode="auto">
          <a:xfrm>
            <a:off x="1447800" y="6291262"/>
            <a:ext cx="7296150" cy="566738"/>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grpSp>
        <p:nvGrpSpPr>
          <p:cNvPr id="2" name="Group 1"/>
          <p:cNvGrpSpPr/>
          <p:nvPr/>
        </p:nvGrpSpPr>
        <p:grpSpPr>
          <a:xfrm>
            <a:off x="609600" y="1676400"/>
            <a:ext cx="8134350" cy="5257800"/>
            <a:chOff x="609600" y="1143000"/>
            <a:chExt cx="8134350" cy="5257800"/>
          </a:xfrm>
        </p:grpSpPr>
        <p:pic>
          <p:nvPicPr>
            <p:cNvPr id="1032" name="Picture 8"/>
            <p:cNvPicPr>
              <a:picLocks noChangeAspect="1" noChangeArrowheads="1"/>
            </p:cNvPicPr>
            <p:nvPr/>
          </p:nvPicPr>
          <p:blipFill>
            <a:blip r:embed="rId3" cstate="print"/>
            <a:srcRect/>
            <a:stretch>
              <a:fillRect/>
            </a:stretch>
          </p:blipFill>
          <p:spPr bwMode="auto">
            <a:xfrm>
              <a:off x="3611563" y="1143000"/>
              <a:ext cx="1570037" cy="1189037"/>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07" name="Picture 6"/>
            <p:cNvPicPr>
              <a:picLocks noChangeAspect="1" noChangeArrowheads="1"/>
            </p:cNvPicPr>
            <p:nvPr/>
          </p:nvPicPr>
          <p:blipFill>
            <a:blip r:embed="rId4" cstate="print"/>
            <a:srcRect/>
            <a:stretch>
              <a:fillRect/>
            </a:stretch>
          </p:blipFill>
          <p:spPr bwMode="auto">
            <a:xfrm>
              <a:off x="6781800" y="2438400"/>
              <a:ext cx="1643063" cy="1577975"/>
            </a:xfrm>
            <a:prstGeom prst="rect">
              <a:avLst/>
            </a:prstGeom>
            <a:ln>
              <a:headEnd/>
              <a:tailEnd/>
            </a:ln>
          </p:spPr>
          <p:style>
            <a:lnRef idx="0">
              <a:schemeClr val="accent1"/>
            </a:lnRef>
            <a:fillRef idx="3">
              <a:schemeClr val="accent1"/>
            </a:fillRef>
            <a:effectRef idx="3">
              <a:schemeClr val="accent1"/>
            </a:effectRef>
            <a:fontRef idx="minor">
              <a:schemeClr val="lt1"/>
            </a:fontRef>
          </p:style>
        </p:pic>
        <p:graphicFrame>
          <p:nvGraphicFramePr>
            <p:cNvPr id="4" name="Diagram 3"/>
            <p:cNvGraphicFramePr/>
            <p:nvPr>
              <p:extLst>
                <p:ext uri="{D42A27DB-BD31-4B8C-83A1-F6EECF244321}">
                  <p14:modId xmlns:p14="http://schemas.microsoft.com/office/powerpoint/2010/main" val="2734709871"/>
                </p:ext>
              </p:extLst>
            </p:nvPr>
          </p:nvGraphicFramePr>
          <p:xfrm>
            <a:off x="990600" y="1992345"/>
            <a:ext cx="6810105" cy="44084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510" name="Picture 2"/>
            <p:cNvPicPr>
              <a:picLocks noChangeAspect="1" noChangeArrowheads="1"/>
            </p:cNvPicPr>
            <p:nvPr/>
          </p:nvPicPr>
          <p:blipFill>
            <a:blip r:embed="rId10" cstate="print"/>
            <a:srcRect/>
            <a:stretch>
              <a:fillRect/>
            </a:stretch>
          </p:blipFill>
          <p:spPr bwMode="auto">
            <a:xfrm>
              <a:off x="919163" y="2571750"/>
              <a:ext cx="833437" cy="146685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1" name="Picture 3"/>
            <p:cNvPicPr>
              <a:picLocks noChangeAspect="1" noChangeArrowheads="1"/>
            </p:cNvPicPr>
            <p:nvPr/>
          </p:nvPicPr>
          <p:blipFill>
            <a:blip r:embed="rId11" cstate="print"/>
            <a:srcRect/>
            <a:stretch>
              <a:fillRect/>
            </a:stretch>
          </p:blipFill>
          <p:spPr bwMode="auto">
            <a:xfrm>
              <a:off x="609600" y="4724400"/>
              <a:ext cx="1400175" cy="1347788"/>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2" name="Picture 4"/>
            <p:cNvPicPr>
              <a:picLocks noChangeAspect="1" noChangeArrowheads="1"/>
            </p:cNvPicPr>
            <p:nvPr/>
          </p:nvPicPr>
          <p:blipFill>
            <a:blip r:embed="rId12" cstate="print"/>
            <a:srcRect/>
            <a:stretch>
              <a:fillRect/>
            </a:stretch>
          </p:blipFill>
          <p:spPr bwMode="auto">
            <a:xfrm>
              <a:off x="6705600" y="4800600"/>
              <a:ext cx="2038350" cy="1414462"/>
            </a:xfrm>
            <a:prstGeom prst="rect">
              <a:avLst/>
            </a:prstGeom>
            <a:ln>
              <a:headEnd/>
              <a:tailEnd/>
            </a:ln>
          </p:spPr>
          <p:style>
            <a:lnRef idx="0">
              <a:schemeClr val="accent1"/>
            </a:lnRef>
            <a:fillRef idx="3">
              <a:schemeClr val="accent1"/>
            </a:fillRef>
            <a:effectRef idx="3">
              <a:schemeClr val="accent1"/>
            </a:effectRef>
            <a:fontRef idx="minor">
              <a:schemeClr val="lt1"/>
            </a:fontRef>
          </p:style>
        </p:pic>
      </p:grpSp>
      <p:sp>
        <p:nvSpPr>
          <p:cNvPr id="12" name="Title 3"/>
          <p:cNvSpPr txBox="1">
            <a:spLocks/>
          </p:cNvSpPr>
          <p:nvPr/>
        </p:nvSpPr>
        <p:spPr bwMode="auto">
          <a:xfrm>
            <a:off x="373734" y="1154649"/>
            <a:ext cx="741047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l"/>
            <a:r>
              <a:rPr lang="nl-NL" sz="3200" kern="0">
                <a:solidFill>
                  <a:srgbClr val="00B0F0"/>
                </a:solidFill>
                <a:latin typeface="Times New Roman" panose="02020603050405020304" pitchFamily="18" charset="0"/>
                <a:cs typeface="Times New Roman" panose="02020603050405020304" pitchFamily="18" charset="0"/>
              </a:rPr>
              <a:t>Sử dụng Visual Studio.NET</a:t>
            </a:r>
            <a:endParaRPr lang="en-US" sz="3200" kern="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6"/>
          <p:cNvSpPr>
            <a:spLocks noGrp="1"/>
          </p:cNvSpPr>
          <p:nvPr>
            <p:ph idx="1"/>
          </p:nvPr>
        </p:nvSpPr>
        <p:spPr>
          <a:xfrm>
            <a:off x="457200" y="1260000"/>
            <a:ext cx="7952400" cy="4525963"/>
          </a:xfrm>
        </p:spPr>
        <p:txBody>
          <a:bodyPr/>
          <a:lstStyle/>
          <a:p>
            <a:pPr marL="0" indent="0" algn="just">
              <a:lnSpc>
                <a:spcPct val="150000"/>
              </a:lnSpc>
              <a:buNone/>
            </a:pPr>
            <a:r>
              <a:rPr lang="en-US" sz="3200" b="1">
                <a:solidFill>
                  <a:srgbClr val="00B0F0"/>
                </a:solidFill>
                <a:latin typeface="Times New Roman" panose="02020603050405020304" pitchFamily="18" charset="0"/>
                <a:cs typeface="Times New Roman" panose="02020603050405020304" pitchFamily="18" charset="0"/>
              </a:rPr>
              <a:t>Các bước phát triển ứng dụng</a:t>
            </a:r>
          </a:p>
          <a:p>
            <a:pPr algn="just">
              <a:lnSpc>
                <a:spcPct val="150000"/>
              </a:lnSpc>
            </a:pPr>
            <a:r>
              <a:rPr lang="en-US">
                <a:cs typeface="Arial" charset="0"/>
              </a:rPr>
              <a:t>Tạo mới một ứng dụng C# </a:t>
            </a:r>
          </a:p>
          <a:p>
            <a:pPr algn="just">
              <a:lnSpc>
                <a:spcPct val="150000"/>
              </a:lnSpc>
            </a:pPr>
            <a:r>
              <a:rPr lang="en-US">
                <a:cs typeface="Arial" charset="0"/>
              </a:rPr>
              <a:t>Viết mã C# vào file code </a:t>
            </a:r>
          </a:p>
          <a:p>
            <a:pPr algn="just">
              <a:lnSpc>
                <a:spcPct val="150000"/>
              </a:lnSpc>
            </a:pPr>
            <a:r>
              <a:rPr lang="en-US">
                <a:cs typeface="Arial" charset="0"/>
              </a:rPr>
              <a:t>Chạy ứng dụng</a:t>
            </a:r>
          </a:p>
          <a:p>
            <a:pPr algn="just">
              <a:lnSpc>
                <a:spcPct val="150000"/>
              </a:lnSpc>
            </a:pPr>
            <a:r>
              <a:rPr lang="en-US">
                <a:cs typeface="Arial" charset="0"/>
              </a:rPr>
              <a:t>Xem và kiểm tra kết quả</a:t>
            </a:r>
            <a:endParaRPr lang="en-US" sz="2800">
              <a:latin typeface="Arial" charset="0"/>
              <a:cs typeface="Arial" charset="0"/>
            </a:endParaRPr>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11</a:t>
            </a:fld>
            <a:endParaRPr lang="vi-VN"/>
          </a:p>
        </p:txBody>
      </p:sp>
      <p:sp>
        <p:nvSpPr>
          <p:cNvPr id="6" name="Title 5"/>
          <p:cNvSpPr>
            <a:spLocks noGrp="1"/>
          </p:cNvSpPr>
          <p:nvPr>
            <p:ph type="title"/>
          </p:nvPr>
        </p:nvSpPr>
        <p:spPr/>
        <p:txBody>
          <a:bodyPr/>
          <a:lstStyle/>
          <a:p>
            <a:r>
              <a:rPr lang="en-US"/>
              <a:t>2. Visual Studio.NET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6"/>
          <p:cNvSpPr>
            <a:spLocks noGrp="1"/>
          </p:cNvSpPr>
          <p:nvPr>
            <p:ph idx="1"/>
          </p:nvPr>
        </p:nvSpPr>
        <p:spPr>
          <a:xfrm>
            <a:off x="383987" y="1145560"/>
            <a:ext cx="7391400" cy="457200"/>
          </a:xfrm>
        </p:spPr>
        <p:txBody>
          <a:bodyPr/>
          <a:lstStyle/>
          <a:p>
            <a:pPr marL="0" indent="0" algn="just">
              <a:buNone/>
            </a:pPr>
            <a:r>
              <a:rPr lang="en-US" sz="3200" b="1">
                <a:solidFill>
                  <a:srgbClr val="00B0F0"/>
                </a:solidFill>
                <a:latin typeface="Times New Roman" panose="02020603050405020304" pitchFamily="18" charset="0"/>
                <a:cs typeface="Times New Roman" panose="02020603050405020304" pitchFamily="18" charset="0"/>
              </a:rPr>
              <a:t>Các Project &amp; Solution</a:t>
            </a:r>
          </a:p>
        </p:txBody>
      </p:sp>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12</a:t>
            </a:fld>
            <a:endParaRPr lang="vi-VN"/>
          </a:p>
        </p:txBody>
      </p:sp>
      <p:sp>
        <p:nvSpPr>
          <p:cNvPr id="6" name="Title 5"/>
          <p:cNvSpPr>
            <a:spLocks noGrp="1"/>
          </p:cNvSpPr>
          <p:nvPr>
            <p:ph type="title"/>
          </p:nvPr>
        </p:nvSpPr>
        <p:spPr/>
        <p:txBody>
          <a:bodyPr/>
          <a:lstStyle/>
          <a:p>
            <a:r>
              <a:rPr lang="en-US"/>
              <a:t>2. Visual Studio.NET</a:t>
            </a:r>
          </a:p>
        </p:txBody>
      </p:sp>
      <p:sp>
        <p:nvSpPr>
          <p:cNvPr id="7" name="Content Placeholder 6"/>
          <p:cNvSpPr txBox="1">
            <a:spLocks/>
          </p:cNvSpPr>
          <p:nvPr/>
        </p:nvSpPr>
        <p:spPr bwMode="auto">
          <a:xfrm>
            <a:off x="400086" y="1769525"/>
            <a:ext cx="4171914"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5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cs typeface="+mn-cs"/>
              </a:defRPr>
            </a:lvl2pPr>
            <a:lvl3pPr marL="1143000" indent="-228600" algn="l" rtl="0" eaLnBrk="1" fontAlgn="base" hangingPunct="1">
              <a:spcBef>
                <a:spcPct val="20000"/>
              </a:spcBef>
              <a:spcAft>
                <a:spcPct val="0"/>
              </a:spcAft>
              <a:buChar char="•"/>
              <a:defRPr kumimoji="1" sz="2000">
                <a:solidFill>
                  <a:schemeClr val="tx1"/>
                </a:solidFill>
                <a:latin typeface="+mn-lt"/>
                <a:cs typeface="+mn-cs"/>
              </a:defRPr>
            </a:lvl3pPr>
            <a:lvl4pPr marL="1600200" indent="-228600" algn="l" rtl="0" eaLnBrk="1" fontAlgn="base" hangingPunct="1">
              <a:spcBef>
                <a:spcPct val="20000"/>
              </a:spcBef>
              <a:spcAft>
                <a:spcPct val="0"/>
              </a:spcAft>
              <a:buChar char="–"/>
              <a:defRPr kumimoji="1" sz="2000">
                <a:solidFill>
                  <a:schemeClr val="tx1"/>
                </a:solidFill>
                <a:latin typeface="+mn-lt"/>
                <a:cs typeface="+mn-cs"/>
              </a:defRPr>
            </a:lvl4pPr>
            <a:lvl5pPr marL="2057400" indent="-228600" algn="l" rtl="0" eaLnBrk="1" fontAlgn="base" hangingPunct="1">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buFontTx/>
              <a:buNone/>
            </a:pPr>
            <a:r>
              <a:rPr lang="en-US" kern="0">
                <a:cs typeface="Arial" charset="0"/>
              </a:rPr>
              <a:t>Kết quả đầu ra của Project</a:t>
            </a:r>
          </a:p>
          <a:p>
            <a:pPr lvl="1" algn="just"/>
            <a:r>
              <a:rPr lang="en-US" kern="0">
                <a:cs typeface="Arial" charset="0"/>
              </a:rPr>
              <a:t> Chương trình có thể thực thi - Executable Program (.exe)</a:t>
            </a:r>
          </a:p>
          <a:p>
            <a:pPr lvl="1" algn="just"/>
            <a:r>
              <a:rPr lang="en-US" kern="0">
                <a:cs typeface="Arial" charset="0"/>
              </a:rPr>
              <a:t>Thư viện(.dll)</a:t>
            </a:r>
          </a:p>
          <a:p>
            <a:pPr algn="just"/>
            <a:endParaRPr lang="en-US" sz="2000" kern="0">
              <a:latin typeface="Arial" charset="0"/>
              <a:cs typeface="Arial" charset="0"/>
            </a:endParaRPr>
          </a:p>
        </p:txBody>
      </p:sp>
      <p:pic>
        <p:nvPicPr>
          <p:cNvPr id="2" name="Picture 1"/>
          <p:cNvPicPr>
            <a:picLocks noChangeAspect="1"/>
          </p:cNvPicPr>
          <p:nvPr/>
        </p:nvPicPr>
        <p:blipFill>
          <a:blip r:embed="rId3"/>
          <a:stretch>
            <a:fillRect/>
          </a:stretch>
        </p:blipFill>
        <p:spPr>
          <a:xfrm>
            <a:off x="5105400" y="1143000"/>
            <a:ext cx="3962400" cy="5136444"/>
          </a:xfrm>
          <a:prstGeom prst="rect">
            <a:avLst/>
          </a:prstGeom>
        </p:spPr>
      </p:pic>
    </p:spTree>
    <p:extLst>
      <p:ext uri="{BB962C8B-B14F-4D97-AF65-F5344CB8AC3E}">
        <p14:creationId xmlns:p14="http://schemas.microsoft.com/office/powerpoint/2010/main" val="4199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3. Giới thiệu ngôn ngữ lập trình C#</a:t>
            </a:r>
          </a:p>
        </p:txBody>
      </p:sp>
      <p:sp>
        <p:nvSpPr>
          <p:cNvPr id="3" name="Content Placeholder 2"/>
          <p:cNvSpPr>
            <a:spLocks noGrp="1"/>
          </p:cNvSpPr>
          <p:nvPr>
            <p:ph idx="1"/>
          </p:nvPr>
        </p:nvSpPr>
        <p:spPr/>
        <p:txBody>
          <a:bodyPr/>
          <a:lstStyle/>
          <a:p>
            <a:pPr>
              <a:spcBef>
                <a:spcPts val="1200"/>
              </a:spcBef>
            </a:pPr>
            <a:r>
              <a:rPr lang="en-US"/>
              <a:t>là ngôn ngữ lập trình hướng đối tượng</a:t>
            </a:r>
          </a:p>
          <a:p>
            <a:pPr>
              <a:spcBef>
                <a:spcPts val="1200"/>
              </a:spcBef>
            </a:pPr>
            <a:r>
              <a:rPr lang="en-US"/>
              <a:t>là ngôn ngữ hiện đại</a:t>
            </a:r>
          </a:p>
          <a:p>
            <a:pPr>
              <a:spcBef>
                <a:spcPts val="1200"/>
              </a:spcBef>
            </a:pPr>
            <a:r>
              <a:rPr lang="en-US"/>
              <a:t>là ngôn ngữ mạnh mẽ và mềm dẻo</a:t>
            </a:r>
          </a:p>
          <a:p>
            <a:pPr>
              <a:spcBef>
                <a:spcPts val="1200"/>
              </a:spcBef>
            </a:pPr>
            <a:r>
              <a:rPr lang="en-US"/>
              <a:t>là ngôn ngữ ít từ khóa</a:t>
            </a:r>
          </a:p>
          <a:p>
            <a:pPr>
              <a:spcBef>
                <a:spcPts val="1200"/>
              </a:spcBef>
            </a:pPr>
            <a:r>
              <a:rPr lang="en-US"/>
              <a:t>là một ngôn ngữ phổ biến</a:t>
            </a:r>
          </a:p>
        </p:txBody>
      </p:sp>
      <p:sp>
        <p:nvSpPr>
          <p:cNvPr id="4" name="Slide Number Placeholder 3"/>
          <p:cNvSpPr>
            <a:spLocks noGrp="1"/>
          </p:cNvSpPr>
          <p:nvPr>
            <p:ph type="sldNum" sz="quarter" idx="11"/>
          </p:nvPr>
        </p:nvSpPr>
        <p:spPr/>
        <p:txBody>
          <a:bodyPr/>
          <a:lstStyle/>
          <a:p>
            <a:pPr>
              <a:defRPr/>
            </a:pPr>
            <a:fld id="{FA7976FA-51EF-41C5-94A6-65BEE7E67556}" type="slidenum">
              <a:rPr lang="en-US" altLang="ja-JP" smtClean="0"/>
              <a:pPr>
                <a:defRPr/>
              </a:pPr>
              <a:t>13</a:t>
            </a:fld>
            <a:endParaRPr lang="en-US" altLang="ja-JP"/>
          </a:p>
        </p:txBody>
      </p:sp>
    </p:spTree>
    <p:extLst>
      <p:ext uri="{BB962C8B-B14F-4D97-AF65-F5344CB8AC3E}">
        <p14:creationId xmlns:p14="http://schemas.microsoft.com/office/powerpoint/2010/main" val="40111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3400" y="1314450"/>
            <a:ext cx="8077200" cy="5010150"/>
          </a:xfrm>
          <a:prstGeom prst="rect">
            <a:avLst/>
          </a:prstGeom>
        </p:spPr>
      </p:pic>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14</a:t>
            </a:fld>
            <a:endParaRPr lang="vi-VN"/>
          </a:p>
        </p:txBody>
      </p:sp>
      <p:sp>
        <p:nvSpPr>
          <p:cNvPr id="7" name="Title 1"/>
          <p:cNvSpPr txBox="1">
            <a:spLocks/>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28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kern="0"/>
              <a:t>3. Giới thiệu ngôn ngữ lập trình C#</a:t>
            </a:r>
          </a:p>
        </p:txBody>
      </p:sp>
      <p:sp>
        <p:nvSpPr>
          <p:cNvPr id="6" name="Title 5"/>
          <p:cNvSpPr>
            <a:spLocks noGrp="1"/>
          </p:cNvSpPr>
          <p:nvPr>
            <p:ph type="title"/>
          </p:nvPr>
        </p:nvSpPr>
        <p:spPr>
          <a:xfrm>
            <a:off x="3505200" y="5715000"/>
            <a:ext cx="5486400" cy="828675"/>
          </a:xfrm>
        </p:spPr>
        <p:txBody>
          <a:bodyPr/>
          <a:lstStyle/>
          <a:p>
            <a:r>
              <a:rPr lang="en-US" b="0" i="1">
                <a:latin typeface="Arial" panose="020B0604020202020204" pitchFamily="34" charset="0"/>
                <a:cs typeface="Arial" panose="020B0604020202020204" pitchFamily="34" charset="0"/>
              </a:rPr>
              <a:t>Một chương trình C# đơn giản</a:t>
            </a:r>
          </a:p>
        </p:txBody>
      </p:sp>
      <p:cxnSp>
        <p:nvCxnSpPr>
          <p:cNvPr id="8" name="Straight Arrow Connector 7">
            <a:hlinkClick r:id="rId4" action="ppaction://hlinksldjump"/>
          </p:cNvPr>
          <p:cNvCxnSpPr/>
          <p:nvPr/>
        </p:nvCxnSpPr>
        <p:spPr bwMode="auto">
          <a:xfrm>
            <a:off x="8610600" y="6312408"/>
            <a:ext cx="457200" cy="0"/>
          </a:xfrm>
          <a:prstGeom prst="straightConnector1">
            <a:avLst/>
          </a:prstGeom>
          <a:solidFill>
            <a:schemeClr val="accent1"/>
          </a:solidFill>
          <a:ln w="5715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669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457200" y="1447800"/>
            <a:ext cx="8229600" cy="4876800"/>
          </a:xfrm>
          <a:ln>
            <a:noFill/>
          </a:ln>
        </p:spPr>
        <p:txBody>
          <a:bodyPr/>
          <a:lstStyle/>
          <a:p>
            <a:pPr marL="0" indent="0">
              <a:lnSpc>
                <a:spcPct val="120000"/>
              </a:lnSpc>
              <a:buNone/>
            </a:pPr>
            <a:r>
              <a:rPr lang="en-US" b="1"/>
              <a:t>Namespace</a:t>
            </a:r>
            <a:endParaRPr lang="en-US" sz="3200" b="1">
              <a:latin typeface="Times New Roman" panose="02020603050405020304" pitchFamily="18" charset="0"/>
              <a:cs typeface="Times New Roman" panose="02020603050405020304" pitchFamily="18" charset="0"/>
            </a:endParaRPr>
          </a:p>
          <a:p>
            <a:pPr>
              <a:lnSpc>
                <a:spcPct val="120000"/>
              </a:lnSpc>
            </a:pPr>
            <a:r>
              <a:rPr lang="en-US" sz="3200">
                <a:latin typeface="Times New Roman" panose="02020603050405020304" pitchFamily="18" charset="0"/>
                <a:cs typeface="Times New Roman" panose="02020603050405020304" pitchFamily="18" charset="0"/>
              </a:rPr>
              <a:t>Nhằm giải quyết bài toán xung đột tên class </a:t>
            </a:r>
          </a:p>
          <a:p>
            <a:pPr>
              <a:lnSpc>
                <a:spcPct val="120000"/>
              </a:lnSpc>
            </a:pPr>
            <a:r>
              <a:rPr lang="en-US" sz="3200">
                <a:latin typeface="Times New Roman" panose="02020603050405020304" pitchFamily="18" charset="0"/>
                <a:cs typeface="Times New Roman" panose="02020603050405020304" pitchFamily="18" charset="0"/>
              </a:rPr>
              <a:t>Được tổ chức theo dạng </a:t>
            </a:r>
            <a:r>
              <a:rPr lang="en-US" sz="3200">
                <a:latin typeface="Times New Roman" panose="02020603050405020304" pitchFamily="18" charset="0"/>
                <a:cs typeface="Times New Roman" panose="02020603050405020304" pitchFamily="18" charset="0"/>
                <a:hlinkClick r:id="rId3" action="ppaction://hlinksldjump"/>
              </a:rPr>
              <a:t>cây phân cấp</a:t>
            </a:r>
            <a:endParaRPr lang="en-US" sz="3200">
              <a:latin typeface="Times New Roman" panose="02020603050405020304" pitchFamily="18" charset="0"/>
              <a:cs typeface="Times New Roman" panose="02020603050405020304" pitchFamily="18" charset="0"/>
            </a:endParaRPr>
          </a:p>
          <a:p>
            <a:pPr>
              <a:lnSpc>
                <a:spcPct val="120000"/>
              </a:lnSpc>
            </a:pPr>
            <a:r>
              <a:rPr lang="en-US" sz="3200">
                <a:latin typeface="Times New Roman" panose="02020603050405020304" pitchFamily="18" charset="0"/>
                <a:cs typeface="Times New Roman" panose="02020603050405020304" pitchFamily="18" charset="0"/>
              </a:rPr>
              <a:t>Để truy xuất đến 1 class thì chúng ta phải truy xuất từ namespace chứa nó</a:t>
            </a:r>
          </a:p>
          <a:p>
            <a:pPr>
              <a:lnSpc>
                <a:spcPct val="120000"/>
              </a:lnSpc>
            </a:pPr>
            <a:r>
              <a:rPr lang="en-US" sz="3200">
                <a:latin typeface="Times New Roman" panose="02020603050405020304" pitchFamily="18" charset="0"/>
                <a:cs typeface="Times New Roman" panose="02020603050405020304" pitchFamily="18" charset="0"/>
              </a:rPr>
              <a:t>Sử dụng từ khóa </a:t>
            </a:r>
            <a:r>
              <a:rPr lang="en-US" sz="3200">
                <a:solidFill>
                  <a:srgbClr val="00B0F0"/>
                </a:solidFill>
                <a:latin typeface="Times New Roman" panose="02020603050405020304" pitchFamily="18" charset="0"/>
                <a:cs typeface="Times New Roman" panose="02020603050405020304" pitchFamily="18" charset="0"/>
              </a:rPr>
              <a:t>using</a:t>
            </a:r>
            <a:r>
              <a:rPr lang="en-US" sz="3200">
                <a:latin typeface="Times New Roman" panose="02020603050405020304" pitchFamily="18" charset="0"/>
                <a:cs typeface="Times New Roman" panose="02020603050405020304" pitchFamily="18" charset="0"/>
              </a:rPr>
              <a:t> để rút gọn việc truy xuất một class</a:t>
            </a:r>
          </a:p>
          <a:p>
            <a:endParaRPr lang="en-US" sz="2800">
              <a:latin typeface="Courier New" pitchFamily="49" charset="0"/>
              <a:cs typeface="Courier New" pitchFamily="49" charset="0"/>
            </a:endParaRPr>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15</a:t>
            </a:fld>
            <a:endParaRPr lang="vi-VN"/>
          </a:p>
        </p:txBody>
      </p:sp>
      <p:sp>
        <p:nvSpPr>
          <p:cNvPr id="5" name="Title 1"/>
          <p:cNvSpPr>
            <a:spLocks noGrp="1"/>
          </p:cNvSpPr>
          <p:nvPr>
            <p:ph type="title"/>
          </p:nvPr>
        </p:nvSpPr>
        <p:spPr>
          <a:xfrm>
            <a:off x="457200" y="152400"/>
            <a:ext cx="8229600" cy="1143000"/>
          </a:xfrm>
        </p:spPr>
        <p:txBody>
          <a:bodyPr/>
          <a:lstStyle/>
          <a:p>
            <a:r>
              <a:rPr lang="en-US"/>
              <a:t>3. Giới thiệu ngôn ngữ lập trình C#</a:t>
            </a:r>
          </a:p>
        </p:txBody>
      </p:sp>
      <p:cxnSp>
        <p:nvCxnSpPr>
          <p:cNvPr id="3" name="Straight Arrow Connector 2">
            <a:hlinkClick r:id="rId4" action="ppaction://hlinksldjump"/>
          </p:cNvPr>
          <p:cNvCxnSpPr/>
          <p:nvPr/>
        </p:nvCxnSpPr>
        <p:spPr bwMode="auto">
          <a:xfrm>
            <a:off x="8610600" y="6312408"/>
            <a:ext cx="457200" cy="0"/>
          </a:xfrm>
          <a:prstGeom prst="straightConnector1">
            <a:avLst/>
          </a:prstGeom>
          <a:solidFill>
            <a:schemeClr val="accent1"/>
          </a:solidFill>
          <a:ln w="5715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7010400" y="6553200"/>
            <a:ext cx="2133600" cy="304800"/>
          </a:xfrm>
          <a:prstGeom prst="rect">
            <a:avLst/>
          </a:prstGeom>
        </p:spPr>
        <p:txBody>
          <a:bodyPr/>
          <a:lstStyle/>
          <a:p>
            <a:pPr>
              <a:defRPr/>
            </a:pPr>
            <a:fld id="{216DF4D8-162C-4BC0-8234-F8F4DD413224}" type="slidenum">
              <a:rPr lang="vi-VN" smtClean="0"/>
              <a:pPr>
                <a:defRPr/>
              </a:pPr>
              <a:t>16</a:t>
            </a:fld>
            <a:endParaRPr lang="vi-VN"/>
          </a:p>
        </p:txBody>
      </p:sp>
      <p:pic>
        <p:nvPicPr>
          <p:cNvPr id="4" name="Picture 3"/>
          <p:cNvPicPr>
            <a:picLocks noChangeAspect="1"/>
          </p:cNvPicPr>
          <p:nvPr/>
        </p:nvPicPr>
        <p:blipFill>
          <a:blip r:embed="rId3"/>
          <a:stretch>
            <a:fillRect/>
          </a:stretch>
        </p:blipFill>
        <p:spPr>
          <a:xfrm>
            <a:off x="1754606" y="2171165"/>
            <a:ext cx="5673136" cy="4153435"/>
          </a:xfrm>
          <a:prstGeom prst="rect">
            <a:avLst/>
          </a:prstGeom>
        </p:spPr>
      </p:pic>
      <p:sp>
        <p:nvSpPr>
          <p:cNvPr id="7" name="Content Placeholder 2"/>
          <p:cNvSpPr>
            <a:spLocks noGrp="1"/>
          </p:cNvSpPr>
          <p:nvPr>
            <p:ph idx="1"/>
          </p:nvPr>
        </p:nvSpPr>
        <p:spPr>
          <a:xfrm>
            <a:off x="457200" y="1447800"/>
            <a:ext cx="8229600" cy="4876800"/>
          </a:xfrm>
          <a:ln>
            <a:noFill/>
          </a:ln>
        </p:spPr>
        <p:txBody>
          <a:bodyPr/>
          <a:lstStyle/>
          <a:p>
            <a:pPr marL="0" indent="0">
              <a:lnSpc>
                <a:spcPct val="120000"/>
              </a:lnSpc>
              <a:buNone/>
            </a:pPr>
            <a:r>
              <a:rPr lang="en-US" b="1"/>
              <a:t>Namespace</a:t>
            </a:r>
            <a:endParaRPr lang="en-US" sz="3200" b="1">
              <a:latin typeface="Times New Roman" panose="02020603050405020304" pitchFamily="18" charset="0"/>
              <a:cs typeface="Times New Roman" panose="02020603050405020304" pitchFamily="18" charset="0"/>
            </a:endParaRPr>
          </a:p>
          <a:p>
            <a:endParaRPr lang="en-US" sz="2800">
              <a:latin typeface="Courier New" pitchFamily="49" charset="0"/>
              <a:cs typeface="Courier New" pitchFamily="49" charset="0"/>
            </a:endParaRPr>
          </a:p>
        </p:txBody>
      </p:sp>
      <p:sp>
        <p:nvSpPr>
          <p:cNvPr id="8" name="Title 1"/>
          <p:cNvSpPr>
            <a:spLocks noGrp="1"/>
          </p:cNvSpPr>
          <p:nvPr>
            <p:ph type="title"/>
          </p:nvPr>
        </p:nvSpPr>
        <p:spPr>
          <a:xfrm>
            <a:off x="457200" y="152400"/>
            <a:ext cx="8229600" cy="1143000"/>
          </a:xfrm>
        </p:spPr>
        <p:txBody>
          <a:bodyPr/>
          <a:lstStyle/>
          <a:p>
            <a:r>
              <a:rPr lang="en-US"/>
              <a:t>3. Giới thiệu ngôn ngữ lập trình C#</a:t>
            </a:r>
          </a:p>
        </p:txBody>
      </p:sp>
    </p:spTree>
    <p:extLst>
      <p:ext uri="{BB962C8B-B14F-4D97-AF65-F5344CB8AC3E}">
        <p14:creationId xmlns:p14="http://schemas.microsoft.com/office/powerpoint/2010/main" val="103813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457200" y="1447800"/>
            <a:ext cx="8229600" cy="4525963"/>
          </a:xfrm>
          <a:ln>
            <a:noFill/>
          </a:ln>
        </p:spPr>
        <p:txBody>
          <a:bodyPr/>
          <a:lstStyle/>
          <a:p>
            <a:pPr>
              <a:buNone/>
            </a:pPr>
            <a:r>
              <a:rPr lang="en-US" sz="2800" b="1"/>
              <a:t>Cú pháp C# cơ bản</a:t>
            </a:r>
            <a:r>
              <a:rPr lang="en-US" sz="2800"/>
              <a:t>: vào ra trong Console</a:t>
            </a:r>
            <a:endParaRPr lang="en-US" sz="2800">
              <a:solidFill>
                <a:srgbClr val="0000FF"/>
              </a:solidFill>
              <a:latin typeface="Courier New" pitchFamily="49" charset="0"/>
              <a:cs typeface="Courier New" pitchFamily="49" charset="0"/>
            </a:endParaRPr>
          </a:p>
          <a:p>
            <a:pPr>
              <a:buNone/>
            </a:pPr>
            <a:r>
              <a:rPr lang="en-US" sz="2800">
                <a:solidFill>
                  <a:srgbClr val="0000FF"/>
                </a:solidFill>
                <a:latin typeface="Courier New" pitchFamily="49" charset="0"/>
                <a:cs typeface="Courier New" pitchFamily="49" charset="0"/>
              </a:rPr>
              <a:t>using</a:t>
            </a:r>
            <a:r>
              <a:rPr lang="en-US" sz="2800">
                <a:solidFill>
                  <a:srgbClr val="008000"/>
                </a:solidFill>
                <a:latin typeface="Courier New" pitchFamily="49" charset="0"/>
                <a:cs typeface="Courier New" pitchFamily="49" charset="0"/>
              </a:rPr>
              <a:t> </a:t>
            </a:r>
            <a:r>
              <a:rPr lang="en-US" sz="2800">
                <a:latin typeface="Courier New" pitchFamily="49" charset="0"/>
                <a:cs typeface="Courier New" pitchFamily="49" charset="0"/>
              </a:rPr>
              <a:t>System</a:t>
            </a:r>
            <a:r>
              <a:rPr lang="en-US" sz="2800">
                <a:solidFill>
                  <a:srgbClr val="008000"/>
                </a:solidFill>
                <a:latin typeface="Courier New" pitchFamily="49" charset="0"/>
                <a:cs typeface="Courier New" pitchFamily="49" charset="0"/>
              </a:rPr>
              <a:t>;</a:t>
            </a:r>
          </a:p>
          <a:p>
            <a:pPr>
              <a:buNone/>
            </a:pPr>
            <a:r>
              <a:rPr lang="en-US" sz="2800">
                <a:solidFill>
                  <a:srgbClr val="008000"/>
                </a:solidFill>
                <a:latin typeface="Courier New" pitchFamily="49" charset="0"/>
                <a:cs typeface="Courier New" pitchFamily="49" charset="0"/>
              </a:rPr>
              <a:t>. . . </a:t>
            </a:r>
          </a:p>
          <a:p>
            <a:pPr>
              <a:buNone/>
            </a:pPr>
            <a:r>
              <a:rPr lang="en-US" sz="2800">
                <a:solidFill>
                  <a:srgbClr val="008000"/>
                </a:solidFill>
                <a:latin typeface="Courier New" pitchFamily="49" charset="0"/>
                <a:cs typeface="Courier New" pitchFamily="49" charset="0"/>
              </a:rPr>
              <a:t>// Nhận dữ liệu từ người dùng</a:t>
            </a:r>
          </a:p>
          <a:p>
            <a:pPr>
              <a:buNone/>
            </a:pPr>
            <a:r>
              <a:rPr lang="en-US" sz="2800">
                <a:solidFill>
                  <a:srgbClr val="0000FF"/>
                </a:solidFill>
                <a:latin typeface="Courier New" pitchFamily="49" charset="0"/>
                <a:cs typeface="Courier New" pitchFamily="49" charset="0"/>
              </a:rPr>
              <a:t>	string</a:t>
            </a:r>
            <a:r>
              <a:rPr lang="en-US" sz="2800">
                <a:latin typeface="Courier New" pitchFamily="49" charset="0"/>
                <a:cs typeface="Courier New" pitchFamily="49" charset="0"/>
              </a:rPr>
              <a:t> line = </a:t>
            </a:r>
            <a:r>
              <a:rPr lang="en-US" sz="2800">
                <a:solidFill>
                  <a:schemeClr val="accent5">
                    <a:lumMod val="75000"/>
                  </a:schemeClr>
                </a:solidFill>
                <a:latin typeface="Courier New" pitchFamily="49" charset="0"/>
                <a:cs typeface="Courier New" pitchFamily="49" charset="0"/>
              </a:rPr>
              <a:t>Console</a:t>
            </a:r>
            <a:r>
              <a:rPr lang="en-US" sz="2800">
                <a:latin typeface="Courier New" pitchFamily="49" charset="0"/>
                <a:cs typeface="Courier New" pitchFamily="49" charset="0"/>
              </a:rPr>
              <a:t>.ReadLine();</a:t>
            </a:r>
          </a:p>
          <a:p>
            <a:pPr>
              <a:buNone/>
            </a:pPr>
            <a:r>
              <a:rPr lang="en-US" sz="2800">
                <a:solidFill>
                  <a:srgbClr val="008000"/>
                </a:solidFill>
                <a:latin typeface="Courier New" pitchFamily="49" charset="0"/>
                <a:cs typeface="Courier New" pitchFamily="49" charset="0"/>
              </a:rPr>
              <a:t>// Hiển thị chuỗi ra màn hình console</a:t>
            </a:r>
          </a:p>
          <a:p>
            <a:pPr>
              <a:buFont typeface="Wingdings" pitchFamily="2" charset="2"/>
              <a:buNone/>
            </a:pPr>
            <a:r>
              <a:rPr lang="en-US" sz="2800">
                <a:solidFill>
                  <a:schemeClr val="accent5">
                    <a:lumMod val="75000"/>
                  </a:schemeClr>
                </a:solidFill>
                <a:latin typeface="Courier New" pitchFamily="49" charset="0"/>
                <a:cs typeface="Courier New" pitchFamily="49" charset="0"/>
              </a:rPr>
              <a:t>	Console</a:t>
            </a:r>
            <a:r>
              <a:rPr lang="en-US" sz="2800">
                <a:latin typeface="Courier New" pitchFamily="49" charset="0"/>
                <a:cs typeface="Courier New" pitchFamily="49" charset="0"/>
              </a:rPr>
              <a:t>.WriteLine(aString);</a:t>
            </a:r>
          </a:p>
          <a:p>
            <a:pPr marL="0" indent="0">
              <a:buNone/>
            </a:pPr>
            <a:endParaRPr lang="en-US" sz="3200">
              <a:latin typeface="Courier New" pitchFamily="49" charset="0"/>
              <a:cs typeface="Courier New" pitchFamily="49" charset="0"/>
            </a:endParaRPr>
          </a:p>
        </p:txBody>
      </p:sp>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17</a:t>
            </a:fld>
            <a:endParaRPr lang="vi-VN"/>
          </a:p>
        </p:txBody>
      </p:sp>
      <p:sp>
        <p:nvSpPr>
          <p:cNvPr id="5" name="Title 1"/>
          <p:cNvSpPr>
            <a:spLocks noGrp="1"/>
          </p:cNvSpPr>
          <p:nvPr>
            <p:ph type="title"/>
          </p:nvPr>
        </p:nvSpPr>
        <p:spPr>
          <a:xfrm>
            <a:off x="457200" y="152400"/>
            <a:ext cx="8229600" cy="1143000"/>
          </a:xfrm>
        </p:spPr>
        <p:txBody>
          <a:bodyPr/>
          <a:lstStyle/>
          <a:p>
            <a:r>
              <a:rPr lang="en-US"/>
              <a:t>3. Giới thiệu ngôn ngữ lập trình C#</a:t>
            </a:r>
          </a:p>
        </p:txBody>
      </p:sp>
    </p:spTree>
    <p:extLst>
      <p:ext uri="{BB962C8B-B14F-4D97-AF65-F5344CB8AC3E}">
        <p14:creationId xmlns:p14="http://schemas.microsoft.com/office/powerpoint/2010/main" val="116589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2</a:t>
            </a:fld>
            <a:endParaRPr lang="vi-VN"/>
          </a:p>
        </p:txBody>
      </p:sp>
      <p:sp>
        <p:nvSpPr>
          <p:cNvPr id="6" name="Title 4"/>
          <p:cNvSpPr txBox="1">
            <a:spLocks/>
          </p:cNvSpPr>
          <p:nvPr/>
        </p:nvSpPr>
        <p:spPr bwMode="auto">
          <a:xfrm>
            <a:off x="685800" y="1752600"/>
            <a:ext cx="7848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000" b="1" cap="all">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ctr"/>
            <a:r>
              <a:rPr lang="en-US" sz="5400" kern="0" dirty="0">
                <a:solidFill>
                  <a:srgbClr val="0070C0"/>
                </a:solidFill>
                <a:latin typeface="Times New Roman" panose="02020603050405020304" pitchFamily="18" charset="0"/>
                <a:cs typeface="Times New Roman" panose="02020603050405020304" pitchFamily="18" charset="0"/>
              </a:rPr>
              <a:t>LẬP TRÌNH .NET </a:t>
            </a:r>
          </a:p>
          <a:p>
            <a:pPr algn="ctr"/>
            <a:r>
              <a:rPr lang="en-US" sz="5400" kern="0" dirty="0">
                <a:solidFill>
                  <a:srgbClr val="0070C0"/>
                </a:solidFill>
                <a:latin typeface="Times New Roman" panose="02020603050405020304" pitchFamily="18" charset="0"/>
                <a:cs typeface="Times New Roman" panose="02020603050405020304" pitchFamily="18" charset="0"/>
              </a:rPr>
              <a:t>(2;1;0)</a:t>
            </a:r>
          </a:p>
        </p:txBody>
      </p:sp>
      <p:sp>
        <p:nvSpPr>
          <p:cNvPr id="2" name="TextBox 1"/>
          <p:cNvSpPr txBox="1"/>
          <p:nvPr/>
        </p:nvSpPr>
        <p:spPr>
          <a:xfrm>
            <a:off x="1143000" y="4648200"/>
            <a:ext cx="7848600" cy="1569660"/>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Giảng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Trần</a:t>
            </a:r>
            <a:r>
              <a:rPr lang="en-US" sz="3200" dirty="0">
                <a:latin typeface="Times New Roman" panose="02020603050405020304" pitchFamily="18" charset="0"/>
                <a:cs typeface="Times New Roman" panose="02020603050405020304" pitchFamily="18" charset="0"/>
              </a:rPr>
              <a:t> Thanh </a:t>
            </a:r>
            <a:r>
              <a:rPr lang="en-US" sz="3200" dirty="0" err="1">
                <a:latin typeface="Times New Roman" panose="02020603050405020304" pitchFamily="18" charset="0"/>
                <a:cs typeface="Times New Roman" panose="02020603050405020304" pitchFamily="18" charset="0"/>
              </a:rPr>
              <a:t>Hùng</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Bộ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môn</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tin – Khoa CNTT</a:t>
            </a:r>
          </a:p>
          <a:p>
            <a:r>
              <a:rPr lang="en-US" sz="3200" dirty="0">
                <a:latin typeface="Times New Roman" panose="02020603050405020304" pitchFamily="18" charset="0"/>
                <a:cs typeface="Times New Roman" panose="02020603050405020304" pitchFamily="18" charset="0"/>
              </a:rPr>
              <a:t>Email	: hungttbk@gmail.com</a:t>
            </a:r>
          </a:p>
        </p:txBody>
      </p:sp>
    </p:spTree>
    <p:extLst>
      <p:ext uri="{BB962C8B-B14F-4D97-AF65-F5344CB8AC3E}">
        <p14:creationId xmlns:p14="http://schemas.microsoft.com/office/powerpoint/2010/main" val="42676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GIÁO TRÌNH – TÀI LIỆU</a:t>
            </a:r>
          </a:p>
        </p:txBody>
      </p:sp>
      <p:sp>
        <p:nvSpPr>
          <p:cNvPr id="3" name="Content Placeholder 2"/>
          <p:cNvSpPr>
            <a:spLocks noGrp="1"/>
          </p:cNvSpPr>
          <p:nvPr>
            <p:ph idx="1"/>
          </p:nvPr>
        </p:nvSpPr>
        <p:spPr/>
        <p:txBody>
          <a:bodyPr/>
          <a:lstStyle/>
          <a:p>
            <a:pPr marL="0" indent="0">
              <a:buNone/>
            </a:pPr>
            <a:r>
              <a:rPr lang="en-US">
                <a:solidFill>
                  <a:srgbClr val="FF0000"/>
                </a:solidFill>
              </a:rPr>
              <a:t>[1] Giáo trình lập trình Windows – ĐH CNHN </a:t>
            </a:r>
          </a:p>
          <a:p>
            <a:pPr marL="566738" indent="-566738">
              <a:buNone/>
            </a:pPr>
            <a:r>
              <a:rPr lang="en-US"/>
              <a:t>[2] Programming in Visual C# 2008, ISBN 9780073517216  ( thư viện Trường)</a:t>
            </a:r>
          </a:p>
          <a:p>
            <a:pPr marL="566738" indent="-566738">
              <a:buNone/>
            </a:pPr>
            <a:r>
              <a:rPr lang="en-US"/>
              <a:t>[3] </a:t>
            </a:r>
            <a:r>
              <a:rPr lang="en-US">
                <a:hlinkClick r:id="rId2"/>
              </a:rPr>
              <a:t>https://docs.microsoft.com/en-us/dotnet/csharp/</a:t>
            </a:r>
            <a:endParaRPr lang="en-US"/>
          </a:p>
          <a:p>
            <a:pPr marL="566738" indent="-566738">
              <a:buNone/>
            </a:pPr>
            <a:r>
              <a:rPr lang="en-US"/>
              <a:t>[4] Bài tập thực hành có hướng dẫn</a:t>
            </a:r>
          </a:p>
          <a:p>
            <a:pPr marL="0" indent="0">
              <a:buNone/>
            </a:pPr>
            <a:endParaRPr lang="en-US"/>
          </a:p>
          <a:p>
            <a:endParaRPr lang="en-US"/>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3</a:t>
            </a:fld>
            <a:endParaRPr lang="en-US" altLang="ja-JP"/>
          </a:p>
        </p:txBody>
      </p:sp>
    </p:spTree>
    <p:extLst>
      <p:ext uri="{BB962C8B-B14F-4D97-AF65-F5344CB8AC3E}">
        <p14:creationId xmlns:p14="http://schemas.microsoft.com/office/powerpoint/2010/main" val="156648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ĐÁNH GIÁ (LT Win)</a:t>
            </a:r>
          </a:p>
        </p:txBody>
      </p:sp>
      <p:sp>
        <p:nvSpPr>
          <p:cNvPr id="3" name="Content Placeholder 2"/>
          <p:cNvSpPr>
            <a:spLocks noGrp="1"/>
          </p:cNvSpPr>
          <p:nvPr>
            <p:ph idx="1"/>
          </p:nvPr>
        </p:nvSpPr>
        <p:spPr/>
        <p:txBody>
          <a:bodyPr/>
          <a:lstStyle/>
          <a:p>
            <a:pPr marL="0" indent="0">
              <a:buNone/>
            </a:pPr>
            <a:r>
              <a:rPr lang="en-US" b="1" dirty="0" err="1"/>
              <a:t>Điểm</a:t>
            </a:r>
            <a:r>
              <a:rPr lang="en-US" b="1" dirty="0"/>
              <a:t> </a:t>
            </a:r>
            <a:r>
              <a:rPr lang="en-US" b="1" dirty="0" err="1"/>
              <a:t>kiểm</a:t>
            </a:r>
            <a:r>
              <a:rPr lang="en-US" b="1" dirty="0"/>
              <a:t> </a:t>
            </a:r>
            <a:r>
              <a:rPr lang="en-US" b="1" dirty="0" err="1"/>
              <a:t>tra</a:t>
            </a:r>
            <a:r>
              <a:rPr lang="en-US" b="1" dirty="0"/>
              <a:t> </a:t>
            </a:r>
            <a:r>
              <a:rPr lang="en-US" b="1" dirty="0" err="1"/>
              <a:t>thường</a:t>
            </a:r>
            <a:r>
              <a:rPr lang="en-US" b="1" dirty="0"/>
              <a:t> </a:t>
            </a:r>
            <a:r>
              <a:rPr lang="en-US" b="1" dirty="0" err="1"/>
              <a:t>xuyên</a:t>
            </a:r>
            <a:endParaRPr lang="en-US" b="1" dirty="0"/>
          </a:p>
          <a:p>
            <a:pPr marL="514350" indent="-514350">
              <a:buFont typeface="+mj-lt"/>
              <a:buAutoNum type="arabicPeriod"/>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C# (</a:t>
            </a:r>
            <a:r>
              <a:rPr lang="en-US" dirty="0" err="1"/>
              <a:t>thực</a:t>
            </a:r>
            <a:r>
              <a:rPr lang="en-US" dirty="0"/>
              <a:t> </a:t>
            </a:r>
            <a:r>
              <a:rPr lang="en-US" dirty="0" err="1"/>
              <a:t>hành</a:t>
            </a:r>
            <a:r>
              <a:rPr lang="en-US" dirty="0"/>
              <a:t> – </a:t>
            </a:r>
            <a:r>
              <a:rPr lang="en-US" dirty="0" err="1"/>
              <a:t>hệ</a:t>
            </a:r>
            <a:r>
              <a:rPr lang="en-US" dirty="0"/>
              <a:t> </a:t>
            </a:r>
            <a:r>
              <a:rPr lang="en-US" dirty="0" err="1"/>
              <a:t>số</a:t>
            </a:r>
            <a:r>
              <a:rPr lang="en-US" dirty="0"/>
              <a:t> 1) - </a:t>
            </a:r>
            <a:r>
              <a:rPr lang="en-US" dirty="0" err="1"/>
              <a:t>ứng</a:t>
            </a:r>
            <a:r>
              <a:rPr lang="en-US" dirty="0"/>
              <a:t> </a:t>
            </a:r>
            <a:r>
              <a:rPr lang="en-US" dirty="0" err="1"/>
              <a:t>dụng</a:t>
            </a:r>
            <a:r>
              <a:rPr lang="en-US" dirty="0"/>
              <a:t> Console</a:t>
            </a:r>
          </a:p>
          <a:p>
            <a:pPr marL="514350" indent="-514350">
              <a:buFont typeface="+mj-lt"/>
              <a:buAutoNum type="arabicPeriod"/>
            </a:pP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bằng</a:t>
            </a:r>
            <a:r>
              <a:rPr lang="en-US" dirty="0"/>
              <a:t> C# (</a:t>
            </a:r>
            <a:r>
              <a:rPr lang="en-US" dirty="0" err="1"/>
              <a:t>thực</a:t>
            </a:r>
            <a:r>
              <a:rPr lang="en-US" dirty="0"/>
              <a:t> </a:t>
            </a:r>
            <a:r>
              <a:rPr lang="en-US" dirty="0" err="1"/>
              <a:t>hành</a:t>
            </a:r>
            <a:r>
              <a:rPr lang="en-US" dirty="0"/>
              <a:t> </a:t>
            </a:r>
            <a:r>
              <a:rPr lang="en-US" dirty="0" err="1"/>
              <a:t>hệ</a:t>
            </a:r>
            <a:r>
              <a:rPr lang="en-US" dirty="0"/>
              <a:t> </a:t>
            </a:r>
            <a:r>
              <a:rPr lang="en-US" dirty="0" err="1"/>
              <a:t>số</a:t>
            </a:r>
            <a:r>
              <a:rPr lang="en-US" dirty="0"/>
              <a:t> 2) - </a:t>
            </a:r>
            <a:r>
              <a:rPr lang="en-US" dirty="0" err="1"/>
              <a:t>ứng</a:t>
            </a:r>
            <a:r>
              <a:rPr lang="en-US" dirty="0"/>
              <a:t> </a:t>
            </a:r>
            <a:r>
              <a:rPr lang="en-US" dirty="0" err="1"/>
              <a:t>dụng</a:t>
            </a:r>
            <a:r>
              <a:rPr lang="en-US" dirty="0"/>
              <a:t> Windows Forms</a:t>
            </a:r>
          </a:p>
          <a:p>
            <a:pPr marL="514350" indent="-514350">
              <a:buFont typeface="+mj-lt"/>
              <a:buAutoNum type="arabicPeriod"/>
            </a:pPr>
            <a:r>
              <a:rPr lang="en-US" dirty="0" err="1"/>
              <a:t>Truy</a:t>
            </a:r>
            <a:r>
              <a:rPr lang="en-US" dirty="0"/>
              <a:t> </a:t>
            </a:r>
            <a:r>
              <a:rPr lang="en-US" dirty="0" err="1"/>
              <a:t>cập</a:t>
            </a:r>
            <a:r>
              <a:rPr lang="en-US" dirty="0"/>
              <a:t> CSDL – </a:t>
            </a:r>
            <a:r>
              <a:rPr lang="en-US" dirty="0" err="1"/>
              <a:t>ứng</a:t>
            </a:r>
            <a:r>
              <a:rPr lang="en-US" dirty="0"/>
              <a:t> </a:t>
            </a:r>
            <a:r>
              <a:rPr lang="en-US" dirty="0" err="1"/>
              <a:t>dụng</a:t>
            </a:r>
            <a:r>
              <a:rPr lang="en-US" dirty="0"/>
              <a:t> Windows Form (</a:t>
            </a:r>
            <a:r>
              <a:rPr lang="en-US" dirty="0" err="1"/>
              <a:t>thực</a:t>
            </a:r>
            <a:r>
              <a:rPr lang="en-US" dirty="0"/>
              <a:t> </a:t>
            </a:r>
            <a:r>
              <a:rPr lang="en-US" dirty="0" err="1"/>
              <a:t>hành</a:t>
            </a:r>
            <a:r>
              <a:rPr lang="en-US" dirty="0"/>
              <a:t> – </a:t>
            </a:r>
            <a:r>
              <a:rPr lang="en-US" dirty="0" err="1"/>
              <a:t>hệ</a:t>
            </a:r>
            <a:r>
              <a:rPr lang="en-US" dirty="0"/>
              <a:t> </a:t>
            </a:r>
            <a:r>
              <a:rPr lang="en-US" dirty="0" err="1"/>
              <a:t>số</a:t>
            </a:r>
            <a:r>
              <a:rPr lang="en-US" dirty="0"/>
              <a:t> 1)</a:t>
            </a:r>
          </a:p>
          <a:p>
            <a:pPr marL="0" indent="0">
              <a:buNone/>
            </a:pPr>
            <a:r>
              <a:rPr lang="en-US" b="1" dirty="0" err="1"/>
              <a:t>Thi</a:t>
            </a:r>
            <a:r>
              <a:rPr lang="en-US" b="1" dirty="0"/>
              <a:t>: </a:t>
            </a:r>
            <a:r>
              <a:rPr lang="en-US" b="1" dirty="0" err="1"/>
              <a:t>Thực</a:t>
            </a:r>
            <a:r>
              <a:rPr lang="en-US" b="1" dirty="0"/>
              <a:t> </a:t>
            </a:r>
            <a:r>
              <a:rPr lang="en-US" b="1" dirty="0" err="1"/>
              <a:t>hành</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a:p>
        </p:txBody>
      </p:sp>
    </p:spTree>
    <p:extLst>
      <p:ext uri="{BB962C8B-B14F-4D97-AF65-F5344CB8AC3E}">
        <p14:creationId xmlns:p14="http://schemas.microsoft.com/office/powerpoint/2010/main" val="410827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NỘI DUNG</a:t>
            </a:r>
          </a:p>
        </p:txBody>
      </p:sp>
      <p:sp>
        <p:nvSpPr>
          <p:cNvPr id="6"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5</a:t>
            </a:fld>
            <a:endParaRPr lang="vi-VN"/>
          </a:p>
        </p:txBody>
      </p:sp>
      <p:sp>
        <p:nvSpPr>
          <p:cNvPr id="7" name="Rectangle 10"/>
          <p:cNvSpPr>
            <a:spLocks noGrp="1" noChangeArrowheads="1"/>
          </p:cNvSpPr>
          <p:nvPr>
            <p:ph idx="1"/>
          </p:nvPr>
        </p:nvSpPr>
        <p:spPr/>
        <p:txBody>
          <a:bodyPr/>
          <a:lstStyle/>
          <a:p>
            <a:pPr marL="2066925" indent="-2066925">
              <a:buNone/>
              <a:tabLst>
                <a:tab pos="1884363" algn="l"/>
              </a:tabLst>
            </a:pPr>
            <a:r>
              <a:rPr lang="en-US"/>
              <a:t>Chương I	: Giới thiệu Microsoft .NET Platform và Visual Studio </a:t>
            </a:r>
          </a:p>
          <a:p>
            <a:pPr marL="0" indent="0">
              <a:lnSpc>
                <a:spcPct val="150000"/>
              </a:lnSpc>
              <a:buNone/>
              <a:tabLst>
                <a:tab pos="1884363" algn="l"/>
              </a:tabLst>
            </a:pPr>
            <a:r>
              <a:rPr lang="en-US"/>
              <a:t>Chương II	: Ngôn ngữ lập trình C#</a:t>
            </a:r>
          </a:p>
          <a:p>
            <a:pPr marL="0" indent="0">
              <a:lnSpc>
                <a:spcPct val="150000"/>
              </a:lnSpc>
              <a:buNone/>
              <a:tabLst>
                <a:tab pos="1884363" algn="l"/>
              </a:tabLst>
            </a:pPr>
            <a:r>
              <a:rPr lang="en-US"/>
              <a:t>Chương III	: Lập trình hướng đối tượng với C#</a:t>
            </a:r>
          </a:p>
          <a:p>
            <a:pPr marL="0" indent="0">
              <a:lnSpc>
                <a:spcPct val="150000"/>
              </a:lnSpc>
              <a:buNone/>
              <a:tabLst>
                <a:tab pos="1884363" algn="l"/>
              </a:tabLst>
            </a:pPr>
            <a:r>
              <a:rPr lang="en-US"/>
              <a:t>Chương IV	: Lập trình Windows Forms</a:t>
            </a:r>
          </a:p>
          <a:p>
            <a:pPr marL="0" indent="0">
              <a:lnSpc>
                <a:spcPct val="150000"/>
              </a:lnSpc>
              <a:buNone/>
              <a:tabLst>
                <a:tab pos="1884363" algn="l"/>
              </a:tabLst>
            </a:pPr>
            <a:r>
              <a:rPr lang="en-US"/>
              <a:t>Chương V	: Truy cập CSDL với ADO.NET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7010400" y="6553200"/>
            <a:ext cx="2133600" cy="304800"/>
          </a:xfrm>
          <a:prstGeom prst="rect">
            <a:avLst/>
          </a:prstGeom>
        </p:spPr>
        <p:txBody>
          <a:bodyPr/>
          <a:lstStyle/>
          <a:p>
            <a:pPr>
              <a:defRPr/>
            </a:pPr>
            <a:fld id="{18AA4A7D-47A3-4725-8750-A58E336CD908}" type="slidenum">
              <a:rPr lang="vi-VN" smtClean="0"/>
              <a:pPr>
                <a:defRPr/>
              </a:pPr>
              <a:t>6</a:t>
            </a:fld>
            <a:endParaRPr lang="vi-VN"/>
          </a:p>
        </p:txBody>
      </p:sp>
      <p:sp>
        <p:nvSpPr>
          <p:cNvPr id="5" name="Title 4"/>
          <p:cNvSpPr>
            <a:spLocks noGrp="1"/>
          </p:cNvSpPr>
          <p:nvPr>
            <p:ph type="title"/>
          </p:nvPr>
        </p:nvSpPr>
        <p:spPr>
          <a:xfrm>
            <a:off x="244162" y="2286000"/>
            <a:ext cx="8458200" cy="2819400"/>
          </a:xfrm>
        </p:spPr>
        <p:txBody>
          <a:bodyPr/>
          <a:lstStyle/>
          <a:p>
            <a:pPr algn="ctr">
              <a:lnSpc>
                <a:spcPct val="150000"/>
              </a:lnSpc>
            </a:pPr>
            <a:r>
              <a:rPr lang="en-US" sz="3200"/>
              <a:t>Giới thiệu Microsoft .NET Platform và Visual Studio.NET</a:t>
            </a:r>
            <a:endParaRPr lang="en-US" sz="3200">
              <a:solidFill>
                <a:schemeClr val="tx1"/>
              </a:solidFill>
              <a:latin typeface="Times New Roman" panose="02020603050405020304" pitchFamily="18" charset="0"/>
              <a:cs typeface="Times New Roman" panose="02020603050405020304" pitchFamily="18" charset="0"/>
            </a:endParaRPr>
          </a:p>
        </p:txBody>
      </p:sp>
      <p:sp>
        <p:nvSpPr>
          <p:cNvPr id="6" name="Title 4"/>
          <p:cNvSpPr txBox="1">
            <a:spLocks/>
          </p:cNvSpPr>
          <p:nvPr/>
        </p:nvSpPr>
        <p:spPr bwMode="auto">
          <a:xfrm>
            <a:off x="914400" y="1295400"/>
            <a:ext cx="35588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000" b="1" cap="all">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ctr">
              <a:lnSpc>
                <a:spcPct val="150000"/>
              </a:lnSpc>
            </a:pPr>
            <a:r>
              <a:rPr lang="vi-VN" sz="3600" kern="0">
                <a:solidFill>
                  <a:srgbClr val="0070C0"/>
                </a:solidFill>
                <a:latin typeface="Times New Roman" panose="02020603050405020304" pitchFamily="18" charset="0"/>
                <a:cs typeface="Times New Roman" panose="02020603050405020304" pitchFamily="18" charset="0"/>
              </a:rPr>
              <a:t>Chương</a:t>
            </a:r>
            <a:r>
              <a:rPr lang="en-US" sz="3600" kern="0">
                <a:solidFill>
                  <a:srgbClr val="0070C0"/>
                </a:solidFill>
                <a:latin typeface="Times New Roman" panose="02020603050405020304" pitchFamily="18" charset="0"/>
                <a:cs typeface="Times New Roman" panose="02020603050405020304" pitchFamily="18" charset="0"/>
              </a:rPr>
              <a:t>  I:</a:t>
            </a:r>
            <a:endParaRPr lang="en-US" sz="4400" ker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11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pPr marL="1208087" indent="-742950">
              <a:lnSpc>
                <a:spcPct val="150000"/>
              </a:lnSpc>
              <a:buSzPct val="80000"/>
              <a:buFont typeface="+mj-lt"/>
              <a:buAutoNum type="arabicPeriod"/>
            </a:pPr>
            <a:r>
              <a:rPr lang="en-US">
                <a:ln w="9525">
                  <a:solidFill>
                    <a:srgbClr val="7030A0"/>
                  </a:solidFill>
                  <a:prstDash val="solid"/>
                </a:ln>
                <a:solidFill>
                  <a:srgbClr val="7030A0"/>
                </a:solidFill>
              </a:rPr>
              <a:t>.NET PLATFORM</a:t>
            </a:r>
          </a:p>
          <a:p>
            <a:pPr marL="1208087" indent="-742950">
              <a:lnSpc>
                <a:spcPct val="150000"/>
              </a:lnSpc>
              <a:buSzPct val="80000"/>
              <a:buFont typeface="+mj-lt"/>
              <a:buAutoNum type="arabicPeriod"/>
            </a:pPr>
            <a:r>
              <a:rPr lang="en-US">
                <a:ln w="9525">
                  <a:solidFill>
                    <a:srgbClr val="7030A0"/>
                  </a:solidFill>
                  <a:prstDash val="solid"/>
                </a:ln>
                <a:solidFill>
                  <a:srgbClr val="7030A0"/>
                </a:solidFill>
              </a:rPr>
              <a:t>VISUAL STUDIO</a:t>
            </a:r>
          </a:p>
          <a:p>
            <a:pPr marL="1208087" indent="-742950">
              <a:lnSpc>
                <a:spcPct val="150000"/>
              </a:lnSpc>
              <a:buSzPct val="80000"/>
              <a:buFont typeface="+mj-lt"/>
              <a:buAutoNum type="arabicPeriod"/>
            </a:pPr>
            <a:r>
              <a:rPr lang="en-US">
                <a:ln w="9525">
                  <a:solidFill>
                    <a:srgbClr val="7030A0"/>
                  </a:solidFill>
                  <a:prstDash val="solid"/>
                </a:ln>
                <a:solidFill>
                  <a:srgbClr val="7030A0"/>
                </a:solidFill>
              </a:rPr>
              <a:t>NGÔN NGỮ C#</a:t>
            </a:r>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7</a:t>
            </a:fld>
            <a:endParaRPr lang="en-US" altLang="ja-JP"/>
          </a:p>
        </p:txBody>
      </p:sp>
    </p:spTree>
    <p:extLst>
      <p:ext uri="{BB962C8B-B14F-4D97-AF65-F5344CB8AC3E}">
        <p14:creationId xmlns:p14="http://schemas.microsoft.com/office/powerpoint/2010/main" val="288987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932650" y="1143000"/>
            <a:ext cx="7729268" cy="4648200"/>
          </a:xfrm>
          <a:prstGeom prst="rect">
            <a:avLst/>
          </a:prstGeom>
          <a:noFill/>
          <a:ln w="9525">
            <a:noFill/>
            <a:miter lim="800000"/>
            <a:headEnd/>
            <a:tailEnd/>
          </a:ln>
        </p:spPr>
      </p:pic>
      <p:sp>
        <p:nvSpPr>
          <p:cNvPr id="6" name="Title 5"/>
          <p:cNvSpPr>
            <a:spLocks noGrp="1"/>
          </p:cNvSpPr>
          <p:nvPr>
            <p:ph type="title"/>
          </p:nvPr>
        </p:nvSpPr>
        <p:spPr/>
        <p:txBody>
          <a:bodyPr/>
          <a:lstStyle/>
          <a:p>
            <a:r>
              <a:rPr lang="en-US"/>
              <a:t>1. Giới thiệu Microsoft .NET Framework</a:t>
            </a:r>
          </a:p>
        </p:txBody>
      </p:sp>
      <p:sp>
        <p:nvSpPr>
          <p:cNvPr id="8"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8</a:t>
            </a:fld>
            <a:endParaRPr lang="vi-VN"/>
          </a:p>
        </p:txBody>
      </p:sp>
      <p:sp>
        <p:nvSpPr>
          <p:cNvPr id="2" name="TextBox 1"/>
          <p:cNvSpPr txBox="1"/>
          <p:nvPr/>
        </p:nvSpPr>
        <p:spPr>
          <a:xfrm>
            <a:off x="3124200" y="5953125"/>
            <a:ext cx="3505200" cy="369332"/>
          </a:xfrm>
          <a:prstGeom prst="rect">
            <a:avLst/>
          </a:prstGeom>
          <a:noFill/>
        </p:spPr>
        <p:txBody>
          <a:bodyPr wrap="square" rtlCol="0">
            <a:spAutoFit/>
          </a:bodyPr>
          <a:lstStyle/>
          <a:p>
            <a:r>
              <a:rPr lang="en-US" b="1"/>
              <a:t>Mô hình .NET Framework</a:t>
            </a:r>
          </a:p>
        </p:txBody>
      </p:sp>
      <p:sp>
        <p:nvSpPr>
          <p:cNvPr id="3" name="Rectangle 2"/>
          <p:cNvSpPr/>
          <p:nvPr/>
        </p:nvSpPr>
        <p:spPr bwMode="auto">
          <a:xfrm>
            <a:off x="932650" y="1828800"/>
            <a:ext cx="5696750" cy="3352800"/>
          </a:xfrm>
          <a:prstGeom prst="rect">
            <a:avLst/>
          </a:prstGeom>
          <a:noFill/>
          <a:ln w="57150" cap="flat" cmpd="sng" algn="ctr">
            <a:solidFill>
              <a:srgbClr val="FFC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2"/>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401638" y="1794949"/>
            <a:ext cx="8513762" cy="5063051"/>
          </a:xfrm>
          <a:prstGeom prst="rect">
            <a:avLst/>
          </a:prstGeom>
          <a:noFill/>
          <a:ln w="9525">
            <a:noFill/>
            <a:miter lim="800000"/>
            <a:headEnd/>
            <a:tailEnd/>
          </a:ln>
        </p:spPr>
      </p:pic>
      <p:sp>
        <p:nvSpPr>
          <p:cNvPr id="7" name="Slide Number Placeholder 3"/>
          <p:cNvSpPr>
            <a:spLocks noGrp="1"/>
          </p:cNvSpPr>
          <p:nvPr>
            <p:ph type="sldNum" sz="quarter" idx="11"/>
          </p:nvPr>
        </p:nvSpPr>
        <p:spPr>
          <a:xfrm>
            <a:off x="7010400" y="6553200"/>
            <a:ext cx="2133600" cy="304800"/>
          </a:xfrm>
          <a:prstGeom prst="rect">
            <a:avLst/>
          </a:prstGeom>
        </p:spPr>
        <p:txBody>
          <a:bodyPr/>
          <a:lstStyle/>
          <a:p>
            <a:pPr algn="r">
              <a:defRPr/>
            </a:pPr>
            <a:fld id="{18AA4A7D-47A3-4725-8750-A58E336CD908}" type="slidenum">
              <a:rPr lang="vi-VN" smtClean="0"/>
              <a:pPr algn="r">
                <a:defRPr/>
              </a:pPr>
              <a:t>9</a:t>
            </a:fld>
            <a:endParaRPr lang="vi-VN"/>
          </a:p>
        </p:txBody>
      </p:sp>
      <p:sp>
        <p:nvSpPr>
          <p:cNvPr id="6" name="Title 3"/>
          <p:cNvSpPr txBox="1">
            <a:spLocks/>
          </p:cNvSpPr>
          <p:nvPr/>
        </p:nvSpPr>
        <p:spPr bwMode="auto">
          <a:xfrm>
            <a:off x="373734" y="1154649"/>
            <a:ext cx="741047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lgn="l"/>
            <a:r>
              <a:rPr lang="nl-NL" sz="3200" kern="0">
                <a:solidFill>
                  <a:srgbClr val="00B0F0"/>
                </a:solidFill>
                <a:latin typeface="Times New Roman" panose="02020603050405020304" pitchFamily="18" charset="0"/>
                <a:cs typeface="Times New Roman" panose="02020603050405020304" pitchFamily="18" charset="0"/>
              </a:rPr>
              <a:t>Cơ chế làm việc của .NET Framework</a:t>
            </a:r>
            <a:endParaRPr lang="en-US" sz="3200" kern="0">
              <a:solidFill>
                <a:srgbClr val="00B0F0"/>
              </a:solidFill>
              <a:latin typeface="Times New Roman" panose="02020603050405020304" pitchFamily="18" charset="0"/>
              <a:cs typeface="Times New Roman" panose="02020603050405020304" pitchFamily="18" charset="0"/>
            </a:endParaRPr>
          </a:p>
        </p:txBody>
      </p:sp>
      <p:sp>
        <p:nvSpPr>
          <p:cNvPr id="8" name="Title 5"/>
          <p:cNvSpPr>
            <a:spLocks noGrp="1"/>
          </p:cNvSpPr>
          <p:nvPr>
            <p:ph type="title"/>
          </p:nvPr>
        </p:nvSpPr>
        <p:spPr>
          <a:xfrm>
            <a:off x="457200" y="152400"/>
            <a:ext cx="8229600" cy="828675"/>
          </a:xfrm>
        </p:spPr>
        <p:txBody>
          <a:bodyPr/>
          <a:lstStyle/>
          <a:p>
            <a:r>
              <a:rPr lang="en-US"/>
              <a:t>1.Giới thiệu Microsoft .NET Framework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Fs-Theme_2014</Template>
  <TotalTime>18518</TotalTime>
  <Words>628</Words>
  <Application>Microsoft Office PowerPoint</Application>
  <PresentationFormat>On-screen Show (4:3)</PresentationFormat>
  <Paragraphs>114</Paragraphs>
  <Slides>17</Slides>
  <Notes>13</Notes>
  <HiddenSlides>0</HiddenSlides>
  <MMClips>0</MMClips>
  <ScaleCrop>false</ScaleCrop>
  <HeadingPairs>
    <vt:vector size="8" baseType="variant">
      <vt:variant>
        <vt:lpstr>Fonts Used</vt:lpstr>
      </vt:variant>
      <vt:variant>
        <vt:i4>7</vt:i4>
      </vt:variant>
      <vt:variant>
        <vt:lpstr>Theme</vt:lpstr>
      </vt:variant>
      <vt:variant>
        <vt:i4>14</vt:i4>
      </vt:variant>
      <vt:variant>
        <vt:lpstr>Embedded OLE Servers</vt:lpstr>
      </vt:variant>
      <vt:variant>
        <vt:i4>2</vt:i4>
      </vt:variant>
      <vt:variant>
        <vt:lpstr>Slide Titles</vt:lpstr>
      </vt:variant>
      <vt:variant>
        <vt:i4>17</vt:i4>
      </vt:variant>
    </vt:vector>
  </HeadingPairs>
  <TitlesOfParts>
    <vt:vector size="40" baseType="lpstr">
      <vt:lpstr>Arial</vt:lpstr>
      <vt:lpstr>Calibri</vt:lpstr>
      <vt:lpstr>Courier New</vt:lpstr>
      <vt:lpstr>SEOptimist</vt:lpstr>
      <vt:lpstr>Symbol</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PowerPoint Presentation</vt:lpstr>
      <vt:lpstr>PowerPoint Presentation</vt:lpstr>
      <vt:lpstr>GIÁO TRÌNH – TÀI LIỆU</vt:lpstr>
      <vt:lpstr>ĐÁNH GIÁ (LT Win)</vt:lpstr>
      <vt:lpstr>NỘI DUNG</vt:lpstr>
      <vt:lpstr>Giới thiệu Microsoft .NET Platform và Visual Studio.NET</vt:lpstr>
      <vt:lpstr>NỘI DUNG</vt:lpstr>
      <vt:lpstr>1. Giới thiệu Microsoft .NET Framework</vt:lpstr>
      <vt:lpstr>1.Giới thiệu Microsoft .NET Framework</vt:lpstr>
      <vt:lpstr>2. Visual Studio.NET</vt:lpstr>
      <vt:lpstr>2. Visual Studio.NET</vt:lpstr>
      <vt:lpstr>2. Visual Studio.NET</vt:lpstr>
      <vt:lpstr>3. Giới thiệu ngôn ngữ lập trình C#</vt:lpstr>
      <vt:lpstr>Một chương trình C# đơn giản</vt:lpstr>
      <vt:lpstr>3. Giới thiệu ngôn ngữ lập trình C#</vt:lpstr>
      <vt:lpstr>3. Giới thiệu ngôn ngữ lập trình C#</vt:lpstr>
      <vt:lpstr>3. Giới thiệu ngôn ngữ lập trình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Michael Tee</cp:lastModifiedBy>
  <cp:revision>854</cp:revision>
  <dcterms:created xsi:type="dcterms:W3CDTF">2010-10-18T05:40:05Z</dcterms:created>
  <dcterms:modified xsi:type="dcterms:W3CDTF">2020-09-01T23:21:11Z</dcterms:modified>
  <cp:category>Template</cp:category>
  <cp:contentStatus>20/11/2012</cp:contentStatus>
</cp:coreProperties>
</file>