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副标题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内容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内容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董超</cp:lastModifiedBy>
  <cp:revision>3</cp:revision>
  <dcterms:created xsi:type="dcterms:W3CDTF">2023-08-09T12:44:00Z</dcterms:created>
  <dcterms:modified xsi:type="dcterms:W3CDTF">2025-08-12T00:06:17Z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2052-12.1.0.22215</vt:lpwstr>
  </property>
  <property fmtid="{D5CDD505-2E9C-101B-9397-08002B2CF9AE}" pid="3" name="ICV">
    <vt:lpwstr>37F0871D4C914A6B9EF1156D4635712B_12</vt:lpwstr>
  </property>
</Properties>
</file>