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Hong Phuc 20173305" initials="VHP2" lastIdx="1" clrIdx="0">
    <p:extLst>
      <p:ext uri="{19B8F6BF-5375-455C-9EA6-DF929625EA0E}">
        <p15:presenceInfo xmlns:p15="http://schemas.microsoft.com/office/powerpoint/2012/main" userId="S-1-5-21-4206649585-415954375-3260221198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8BEA50-8C73-4646-A8F6-DCE971ECF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60D9ABC-60C0-43F3-B1EC-0059CC2A6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FE4190-8C50-4AD8-B207-80953FED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9E2CF54-7513-4CA8-8E58-0658A819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E8C19ED-E0C2-4652-AFD5-AB0906E6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EEBD14-6CC4-494F-BC69-270D0CAB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6115600-9BB1-4C0B-BE08-9D291F15B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58D8BB-BBD1-4199-AF51-A73B4578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47D48AC-2F0D-4D0C-938D-9A998C9E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A9CD9D0-D358-45EA-90D1-8BA84BD1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1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639378C-030C-4198-8F26-9AF73744D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6905EAC-53F1-4D31-A3F7-746CA9FCE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9C82E3-E9E6-4DDD-8FF5-C7393552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84B526-FEBA-4716-A7A5-E3E5447B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26BB17-379E-401B-BEDD-E4EC7E54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5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99624F-3015-4AA1-A552-00A88C1E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B3F8EB-00D7-42F2-93A0-2F73FD7A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03A7E3-55C6-41ED-874E-2BAB19EA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02931BE-6DAD-4442-A982-AF7D12C3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AD05A2D-49B4-4D3C-8B7B-4A3A6672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1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680A58-1367-4086-8798-2E95D81E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5D4AB6C-85BA-4B16-AAF9-BFCFE3C7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2349A9F-1A9E-43C2-988F-E81E6D55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CB83A1D-8AB6-4856-B4F4-F52F797C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18C47B-94F6-4DCB-9771-AB0293A8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0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C8E5D3-A4BE-41E8-8134-5F58DBFE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B0AEBC-626C-4788-8081-2E930283E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DB3CEB6-6445-4876-A796-FC7A73789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EAD4361-73C4-42D6-9E48-15E7E001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BBC9C6B-654D-4932-A795-925777B2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EEB8958-D16B-4AFC-A1E4-93EEB450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E8AB05-99FC-4048-AECD-CD735139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F5A32D6-464D-4F97-ABEF-02E03541C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DDBB379-B136-42B5-A964-BEFCDDCA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74E3772-2AB7-4BF3-9251-EC077EDB5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48A293D-3684-4340-9975-60B623527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E0EB9EB-05C0-48C9-953D-AD4E3BF6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DE25088-A63C-41D9-93BB-89DDDC97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03B2DE5-415B-40C9-B0DE-439F1425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128D03-9F33-4B76-9A66-4F9FF947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12FC9F5-BCCE-488D-AE03-B19AD76D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4F409F8-8134-4A6D-B79E-118B56B6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3A3BECB-B091-4157-84F2-8C4C9D59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E82D99D3-E211-4157-82F6-117F5D68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E839F7A-7E76-4402-BEA5-B3144D2D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C591EF5-7C15-42B4-AEFA-29DBA1D9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92FBB4-3E1F-402F-8B5A-174F50E9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78E4A8-FF83-467C-A40F-8DFB3AB2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F03B332-8234-44EF-AAF0-E3730CA6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0707AB1-41BA-4199-BD44-9BEED2CC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E97076B-55B7-4C02-BD6E-A0332A8B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AA147DF-F970-475C-99E3-5FE71EC2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00C1EF-E8E8-48E9-B68B-FEE445FC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C557A9C-1020-4EA3-B07F-21E81A85F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A14A060-DC5F-4C9C-98D4-A7CC8D86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2112307-8E34-4EC7-9CE6-19ED5B65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ECA6976-A06C-4D14-BCFF-F57AABED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7C2B1DE-8630-4454-9EB4-D1106D04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6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CB416F0-0608-4347-B6AD-82EECE19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289E9D2-23C3-4AB6-AA0E-B3CF5C17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A87AC36-71DE-4A3D-901A-815903F6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D657-537E-4E4D-B8D2-9506DA77F32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7D26E2-881B-44C9-888D-81E1B45B3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D2DF11-ED38-4561-B553-E13CC5FF9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C4B6-1D26-428A-A618-DC516F17C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4EF196F8-8932-4BF0-B94A-6B948407F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7878" y="0"/>
            <a:ext cx="9406864" cy="6857999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4B1775D-CE4C-45E7-9CED-96A1BF40500C}"/>
              </a:ext>
            </a:extLst>
          </p:cNvPr>
          <p:cNvSpPr txBox="1"/>
          <p:nvPr/>
        </p:nvSpPr>
        <p:spPr>
          <a:xfrm>
            <a:off x="607518" y="245887"/>
            <a:ext cx="63233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Mistral" panose="03090702030407020403" pitchFamily="66" charset="0"/>
              </a:rPr>
              <a:t>GOMOKU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61D6464-6721-48E0-886E-2BF1BDDA4EA4}"/>
              </a:ext>
            </a:extLst>
          </p:cNvPr>
          <p:cNvSpPr txBox="1"/>
          <p:nvPr/>
        </p:nvSpPr>
        <p:spPr>
          <a:xfrm>
            <a:off x="635695" y="2646544"/>
            <a:ext cx="313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istral" panose="03090702030407020403" pitchFamily="66" charset="0"/>
              </a:rPr>
              <a:t>AI TEAM</a:t>
            </a:r>
          </a:p>
        </p:txBody>
      </p:sp>
    </p:spTree>
    <p:extLst>
      <p:ext uri="{BB962C8B-B14F-4D97-AF65-F5344CB8AC3E}">
        <p14:creationId xmlns:p14="http://schemas.microsoft.com/office/powerpoint/2010/main" val="298235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982E8E7-62AA-46C6-869A-AD303FCC16CB}"/>
              </a:ext>
            </a:extLst>
          </p:cNvPr>
          <p:cNvSpPr/>
          <p:nvPr/>
        </p:nvSpPr>
        <p:spPr>
          <a:xfrm>
            <a:off x="0" y="633555"/>
            <a:ext cx="12192000" cy="541606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7CB417-2F98-4A59-A262-15C166D29FE7}"/>
              </a:ext>
            </a:extLst>
          </p:cNvPr>
          <p:cNvSpPr txBox="1"/>
          <p:nvPr/>
        </p:nvSpPr>
        <p:spPr>
          <a:xfrm>
            <a:off x="2016369" y="2650436"/>
            <a:ext cx="8159262" cy="10837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005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982E8E7-62AA-46C6-869A-AD303FCC16CB}"/>
              </a:ext>
            </a:extLst>
          </p:cNvPr>
          <p:cNvSpPr/>
          <p:nvPr/>
        </p:nvSpPr>
        <p:spPr>
          <a:xfrm>
            <a:off x="0" y="633555"/>
            <a:ext cx="12192000" cy="541606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7CB417-2F98-4A59-A262-15C166D29FE7}"/>
              </a:ext>
            </a:extLst>
          </p:cNvPr>
          <p:cNvSpPr txBox="1"/>
          <p:nvPr/>
        </p:nvSpPr>
        <p:spPr>
          <a:xfrm>
            <a:off x="2016369" y="2650436"/>
            <a:ext cx="8159262" cy="10837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1042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982E8E7-62AA-46C6-869A-AD303FCC16CB}"/>
              </a:ext>
            </a:extLst>
          </p:cNvPr>
          <p:cNvSpPr/>
          <p:nvPr/>
        </p:nvSpPr>
        <p:spPr>
          <a:xfrm>
            <a:off x="1" y="604911"/>
            <a:ext cx="12192000" cy="541606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7CB417-2F98-4A59-A262-15C166D29FE7}"/>
              </a:ext>
            </a:extLst>
          </p:cNvPr>
          <p:cNvSpPr txBox="1"/>
          <p:nvPr/>
        </p:nvSpPr>
        <p:spPr>
          <a:xfrm>
            <a:off x="2016369" y="837028"/>
            <a:ext cx="8159262" cy="10550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MỤC ĐÍCH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2FFF2B65-3F97-412E-82A0-AC74ED2F3D72}"/>
              </a:ext>
            </a:extLst>
          </p:cNvPr>
          <p:cNvSpPr txBox="1"/>
          <p:nvPr/>
        </p:nvSpPr>
        <p:spPr>
          <a:xfrm>
            <a:off x="436098" y="1892105"/>
            <a:ext cx="11268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Hiểu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cách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vận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hành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trí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tuệ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nhân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đ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ơ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n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giản</a:t>
            </a: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kĩ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nhóm</a:t>
            </a:r>
            <a:endParaRPr lang="en-US" sz="2400" dirty="0">
              <a:solidFill>
                <a:schemeClr val="bg1"/>
              </a:solidFill>
              <a:latin typeface="Hevetica"/>
            </a:endParaRPr>
          </a:p>
        </p:txBody>
      </p:sp>
    </p:spTree>
    <p:extLst>
      <p:ext uri="{BB962C8B-B14F-4D97-AF65-F5344CB8AC3E}">
        <p14:creationId xmlns:p14="http://schemas.microsoft.com/office/powerpoint/2010/main" val="157844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982E8E7-62AA-46C6-869A-AD303FCC16CB}"/>
              </a:ext>
            </a:extLst>
          </p:cNvPr>
          <p:cNvSpPr/>
          <p:nvPr/>
        </p:nvSpPr>
        <p:spPr>
          <a:xfrm>
            <a:off x="1" y="604911"/>
            <a:ext cx="12192000" cy="541606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7CB417-2F98-4A59-A262-15C166D29FE7}"/>
              </a:ext>
            </a:extLst>
          </p:cNvPr>
          <p:cNvSpPr txBox="1"/>
          <p:nvPr/>
        </p:nvSpPr>
        <p:spPr>
          <a:xfrm>
            <a:off x="2016369" y="837028"/>
            <a:ext cx="8159262" cy="10550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MỤC TIÊU BAN ĐẦU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2FFF2B65-3F97-412E-82A0-AC74ED2F3D72}"/>
              </a:ext>
            </a:extLst>
          </p:cNvPr>
          <p:cNvSpPr txBox="1"/>
          <p:nvPr/>
        </p:nvSpPr>
        <p:spPr>
          <a:xfrm>
            <a:off x="436098" y="1892105"/>
            <a:ext cx="11268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đ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ợc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ngôn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ngữ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python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module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pygame</a:t>
            </a: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Cài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đ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ợc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toán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minimax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cắt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tỉa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alpha - beta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Hevetica"/>
              </a:rPr>
              <a:t>Self – teaching AI</a:t>
            </a:r>
          </a:p>
        </p:txBody>
      </p:sp>
    </p:spTree>
    <p:extLst>
      <p:ext uri="{BB962C8B-B14F-4D97-AF65-F5344CB8AC3E}">
        <p14:creationId xmlns:p14="http://schemas.microsoft.com/office/powerpoint/2010/main" val="290505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982E8E7-62AA-46C6-869A-AD303FCC16CB}"/>
              </a:ext>
            </a:extLst>
          </p:cNvPr>
          <p:cNvSpPr/>
          <p:nvPr/>
        </p:nvSpPr>
        <p:spPr>
          <a:xfrm>
            <a:off x="84407" y="604911"/>
            <a:ext cx="12107593" cy="541606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latin typeface="Hevetica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7CB417-2F98-4A59-A262-15C166D29FE7}"/>
              </a:ext>
            </a:extLst>
          </p:cNvPr>
          <p:cNvSpPr txBox="1"/>
          <p:nvPr/>
        </p:nvSpPr>
        <p:spPr>
          <a:xfrm>
            <a:off x="-110197" y="815927"/>
            <a:ext cx="8159262" cy="10550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KẾT QUẢ ĐẠT Đ</a:t>
            </a:r>
            <a:r>
              <a:rPr lang="vi-VN" sz="5400" dirty="0">
                <a:solidFill>
                  <a:schemeClr val="bg1"/>
                </a:solidFill>
                <a:latin typeface="Hevetica"/>
              </a:rPr>
              <a:t>Ư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ỢC</a:t>
            </a:r>
          </a:p>
        </p:txBody>
      </p:sp>
      <p:pic>
        <p:nvPicPr>
          <p:cNvPr id="2" name="Caro1">
            <a:hlinkClick r:id="" action="ppaction://media"/>
            <a:extLst>
              <a:ext uri="{FF2B5EF4-FFF2-40B4-BE49-F238E27FC236}">
                <a16:creationId xmlns:a16="http://schemas.microsoft.com/office/drawing/2014/main" id="{209BB4DF-97AE-4BE0-A3AF-F52A2E3FF5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94431" y="604910"/>
            <a:ext cx="3962400" cy="5416061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A878807-449F-4984-8AAF-1824CDDC2363}"/>
              </a:ext>
            </a:extLst>
          </p:cNvPr>
          <p:cNvSpPr txBox="1"/>
          <p:nvPr/>
        </p:nvSpPr>
        <p:spPr>
          <a:xfrm>
            <a:off x="337625" y="1659988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Xây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dựng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bằng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pygame</a:t>
            </a: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Hàm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đánh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trạng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thái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game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toán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minimax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cắt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tỉa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alpha – beta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để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tìm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đ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ờng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ngắn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nhất</a:t>
            </a: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r>
              <a:rPr lang="en-US" sz="2400" dirty="0">
                <a:solidFill>
                  <a:schemeClr val="bg1"/>
                </a:solidFill>
                <a:latin typeface="Hevetica"/>
              </a:rPr>
              <a:t>     Self – teaching AI</a:t>
            </a:r>
          </a:p>
        </p:txBody>
      </p:sp>
      <p:pic>
        <p:nvPicPr>
          <p:cNvPr id="6" name="Đồ họa 5" descr="Đóng">
            <a:extLst>
              <a:ext uri="{FF2B5EF4-FFF2-40B4-BE49-F238E27FC236}">
                <a16:creationId xmlns:a16="http://schemas.microsoft.com/office/drawing/2014/main" id="{6948CFAA-25B9-4239-A116-B4C82A8F7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625" y="4270879"/>
            <a:ext cx="309489" cy="30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982E8E7-62AA-46C6-869A-AD303FCC16CB}"/>
              </a:ext>
            </a:extLst>
          </p:cNvPr>
          <p:cNvSpPr/>
          <p:nvPr/>
        </p:nvSpPr>
        <p:spPr>
          <a:xfrm>
            <a:off x="1" y="604911"/>
            <a:ext cx="12192000" cy="541606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7CB417-2F98-4A59-A262-15C166D29FE7}"/>
              </a:ext>
            </a:extLst>
          </p:cNvPr>
          <p:cNvSpPr txBox="1"/>
          <p:nvPr/>
        </p:nvSpPr>
        <p:spPr>
          <a:xfrm>
            <a:off x="2016369" y="837028"/>
            <a:ext cx="8159262" cy="10550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QUÁ TRÌNH THỰC HIỆN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2FFF2B65-3F97-412E-82A0-AC74ED2F3D72}"/>
              </a:ext>
            </a:extLst>
          </p:cNvPr>
          <p:cNvSpPr txBox="1"/>
          <p:nvPr/>
        </p:nvSpPr>
        <p:spPr>
          <a:xfrm>
            <a:off x="461889" y="1990579"/>
            <a:ext cx="11268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Tạo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phần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c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ơ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Hevetica"/>
              </a:rPr>
              <a:t>Code minimax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cắt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tỉa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alpha - beta</a:t>
            </a:r>
          </a:p>
        </p:txBody>
      </p:sp>
    </p:spTree>
    <p:extLst>
      <p:ext uri="{BB962C8B-B14F-4D97-AF65-F5344CB8AC3E}">
        <p14:creationId xmlns:p14="http://schemas.microsoft.com/office/powerpoint/2010/main" val="4633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982E8E7-62AA-46C6-869A-AD303FCC16CB}"/>
              </a:ext>
            </a:extLst>
          </p:cNvPr>
          <p:cNvSpPr/>
          <p:nvPr/>
        </p:nvSpPr>
        <p:spPr>
          <a:xfrm>
            <a:off x="1" y="548639"/>
            <a:ext cx="12192000" cy="541606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7CB417-2F98-4A59-A262-15C166D29FE7}"/>
              </a:ext>
            </a:extLst>
          </p:cNvPr>
          <p:cNvSpPr txBox="1"/>
          <p:nvPr/>
        </p:nvSpPr>
        <p:spPr>
          <a:xfrm>
            <a:off x="1589650" y="837028"/>
            <a:ext cx="9566030" cy="10550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CÁC THÀNH PHẦN CƠ BẢN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2FFF2B65-3F97-412E-82A0-AC74ED2F3D72}"/>
              </a:ext>
            </a:extLst>
          </p:cNvPr>
          <p:cNvSpPr txBox="1"/>
          <p:nvPr/>
        </p:nvSpPr>
        <p:spPr>
          <a:xfrm>
            <a:off x="464234" y="1990579"/>
            <a:ext cx="10691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Viết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hàm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đánh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thắng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thua</a:t>
            </a: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Hevetica"/>
              </a:rPr>
              <a:t>Game loop</a:t>
            </a:r>
          </a:p>
        </p:txBody>
      </p:sp>
    </p:spTree>
    <p:extLst>
      <p:ext uri="{BB962C8B-B14F-4D97-AF65-F5344CB8AC3E}">
        <p14:creationId xmlns:p14="http://schemas.microsoft.com/office/powerpoint/2010/main" val="2065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982E8E7-62AA-46C6-869A-AD303FCC16CB}"/>
              </a:ext>
            </a:extLst>
          </p:cNvPr>
          <p:cNvSpPr/>
          <p:nvPr/>
        </p:nvSpPr>
        <p:spPr>
          <a:xfrm>
            <a:off x="1" y="604911"/>
            <a:ext cx="12192000" cy="541606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7CB417-2F98-4A59-A262-15C166D29FE7}"/>
              </a:ext>
            </a:extLst>
          </p:cNvPr>
          <p:cNvSpPr txBox="1"/>
          <p:nvPr/>
        </p:nvSpPr>
        <p:spPr>
          <a:xfrm>
            <a:off x="2016369" y="837028"/>
            <a:ext cx="8159262" cy="10550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THUẬT TOÁN MINIMAX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2FFF2B65-3F97-412E-82A0-AC74ED2F3D72}"/>
              </a:ext>
            </a:extLst>
          </p:cNvPr>
          <p:cNvSpPr txBox="1"/>
          <p:nvPr/>
        </p:nvSpPr>
        <p:spPr>
          <a:xfrm>
            <a:off x="461889" y="1990579"/>
            <a:ext cx="11268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Hevetica"/>
              </a:rPr>
              <a:t>Ý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tưởng</a:t>
            </a: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Hevetica"/>
              </a:rPr>
              <a:t>Minimax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độ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sâu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cố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định</a:t>
            </a: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Cắt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tỉa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Alpha - beta </a:t>
            </a:r>
          </a:p>
        </p:txBody>
      </p:sp>
    </p:spTree>
    <p:extLst>
      <p:ext uri="{BB962C8B-B14F-4D97-AF65-F5344CB8AC3E}">
        <p14:creationId xmlns:p14="http://schemas.microsoft.com/office/powerpoint/2010/main" val="38082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982E8E7-62AA-46C6-869A-AD303FCC16CB}"/>
              </a:ext>
            </a:extLst>
          </p:cNvPr>
          <p:cNvSpPr/>
          <p:nvPr/>
        </p:nvSpPr>
        <p:spPr>
          <a:xfrm>
            <a:off x="1" y="604911"/>
            <a:ext cx="12192000" cy="541606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7CB417-2F98-4A59-A262-15C166D29FE7}"/>
              </a:ext>
            </a:extLst>
          </p:cNvPr>
          <p:cNvSpPr txBox="1"/>
          <p:nvPr/>
        </p:nvSpPr>
        <p:spPr>
          <a:xfrm>
            <a:off x="2016369" y="837028"/>
            <a:ext cx="8159262" cy="10550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HÀM TRẠNG THÁI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2FFF2B65-3F97-412E-82A0-AC74ED2F3D72}"/>
              </a:ext>
            </a:extLst>
          </p:cNvPr>
          <p:cNvSpPr txBox="1"/>
          <p:nvPr/>
        </p:nvSpPr>
        <p:spPr>
          <a:xfrm>
            <a:off x="461889" y="1990579"/>
            <a:ext cx="7794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Ghi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nhận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trị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mỗi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hàng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ngang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cột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dọc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đ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ờng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chéo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Tìm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kiếm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n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ớc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đặc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biệt</a:t>
            </a: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Trả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trạng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thái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bàn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cờ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sau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mỗi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n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ớc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đi</a:t>
            </a:r>
            <a:endParaRPr lang="en-US" sz="2400" dirty="0">
              <a:solidFill>
                <a:schemeClr val="bg1"/>
              </a:solidFill>
              <a:latin typeface="Hevetica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D503976-09C2-4E21-BDD8-AC358B2F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104" y="1602674"/>
            <a:ext cx="3803374" cy="37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2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982E8E7-62AA-46C6-869A-AD303FCC16CB}"/>
              </a:ext>
            </a:extLst>
          </p:cNvPr>
          <p:cNvSpPr/>
          <p:nvPr/>
        </p:nvSpPr>
        <p:spPr>
          <a:xfrm>
            <a:off x="1" y="604911"/>
            <a:ext cx="12192000" cy="5416061"/>
          </a:xfrm>
          <a:prstGeom prst="rect">
            <a:avLst/>
          </a:prstGeom>
          <a:solidFill>
            <a:schemeClr val="dk1">
              <a:alpha val="6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7CB417-2F98-4A59-A262-15C166D29FE7}"/>
              </a:ext>
            </a:extLst>
          </p:cNvPr>
          <p:cNvSpPr txBox="1"/>
          <p:nvPr/>
        </p:nvSpPr>
        <p:spPr>
          <a:xfrm>
            <a:off x="2016369" y="837028"/>
            <a:ext cx="8159262" cy="10550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KẾ HOẠCH SẮP TỚI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2FFF2B65-3F97-412E-82A0-AC74ED2F3D72}"/>
              </a:ext>
            </a:extLst>
          </p:cNvPr>
          <p:cNvSpPr txBox="1"/>
          <p:nvPr/>
        </p:nvSpPr>
        <p:spPr>
          <a:xfrm>
            <a:off x="461889" y="1990579"/>
            <a:ext cx="7794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nút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undo – redo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cho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Hevetica"/>
              </a:rPr>
              <a:t>Thêm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lựa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chọn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cấp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độ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ch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ơ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, mode ng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ời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– ng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ời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, ng</a:t>
            </a:r>
            <a:r>
              <a:rPr lang="vi-VN" sz="2400" dirty="0">
                <a:solidFill>
                  <a:schemeClr val="bg1"/>
                </a:solidFill>
                <a:latin typeface="Hevetica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ời</a:t>
            </a:r>
            <a:r>
              <a:rPr lang="en-US" sz="2400" dirty="0">
                <a:solidFill>
                  <a:schemeClr val="bg1"/>
                </a:solidFill>
                <a:latin typeface="Hevetica"/>
              </a:rPr>
              <a:t> – </a:t>
            </a:r>
            <a:r>
              <a:rPr lang="en-US" sz="2400" dirty="0" err="1">
                <a:solidFill>
                  <a:schemeClr val="bg1"/>
                </a:solidFill>
                <a:latin typeface="Hevetica"/>
              </a:rPr>
              <a:t>máy</a:t>
            </a: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He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Hevetica"/>
              </a:rPr>
              <a:t>Self – teaching AI</a:t>
            </a:r>
          </a:p>
        </p:txBody>
      </p:sp>
    </p:spTree>
    <p:extLst>
      <p:ext uri="{BB962C8B-B14F-4D97-AF65-F5344CB8AC3E}">
        <p14:creationId xmlns:p14="http://schemas.microsoft.com/office/powerpoint/2010/main" val="186282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238</Words>
  <Application>Microsoft Office PowerPoint</Application>
  <PresentationFormat>Màn hình rộng</PresentationFormat>
  <Paragraphs>51</Paragraphs>
  <Slides>11</Slides>
  <Notes>0</Notes>
  <HiddenSlides>0</HiddenSlides>
  <MMClips>1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Hevetica</vt:lpstr>
      <vt:lpstr>Mistral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Vu Hong Phuc 20173305</dc:creator>
  <cp:lastModifiedBy>Vu Hong Phuc 20173305</cp:lastModifiedBy>
  <cp:revision>17</cp:revision>
  <dcterms:created xsi:type="dcterms:W3CDTF">2019-03-20T02:28:32Z</dcterms:created>
  <dcterms:modified xsi:type="dcterms:W3CDTF">2019-03-20T12:55:21Z</dcterms:modified>
</cp:coreProperties>
</file>