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3" r:id="rId2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245"/>
  </p:normalViewPr>
  <p:slideViewPr>
    <p:cSldViewPr snapToGrid="0">
      <p:cViewPr>
        <p:scale>
          <a:sx n="95" d="100"/>
          <a:sy n="95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3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08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5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11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1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5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5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2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model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新的页面参考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5588220" y="563943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092006" y="6078957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2"/>
            <a:ext cx="10051372" cy="4684500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AB5AD0-0E7B-DB3E-1955-E7954948384C}"/>
              </a:ext>
            </a:extLst>
          </p:cNvPr>
          <p:cNvSpPr txBox="1"/>
          <p:nvPr/>
        </p:nvSpPr>
        <p:spPr>
          <a:xfrm>
            <a:off x="4471902" y="4111027"/>
            <a:ext cx="6826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B86CBF0-5C8B-8EEC-BF4D-065874512CA3}"/>
              </a:ext>
            </a:extLst>
          </p:cNvPr>
          <p:cNvSpPr/>
          <p:nvPr/>
        </p:nvSpPr>
        <p:spPr>
          <a:xfrm>
            <a:off x="5493433" y="4060841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3124F8-6AA7-7ED6-3014-D49534E21F9D}"/>
              </a:ext>
            </a:extLst>
          </p:cNvPr>
          <p:cNvSpPr txBox="1"/>
          <p:nvPr/>
        </p:nvSpPr>
        <p:spPr>
          <a:xfrm>
            <a:off x="5652283" y="411102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26D48EE-55F2-4F76-B791-C9FF3472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37" y="4126980"/>
            <a:ext cx="355600" cy="1982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24717C-439A-AF57-125F-8CD7EB929F37}"/>
              </a:ext>
            </a:extLst>
          </p:cNvPr>
          <p:cNvSpPr txBox="1"/>
          <p:nvPr/>
        </p:nvSpPr>
        <p:spPr>
          <a:xfrm>
            <a:off x="4352484" y="4453551"/>
            <a:ext cx="81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</a:t>
            </a:r>
            <a:r>
              <a:rPr kumimoji="0" lang="en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ubstrate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02FC3-6897-167D-DDA6-263F89C7B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642" y="1971259"/>
            <a:ext cx="5392510" cy="4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587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12353</TotalTime>
  <Words>51</Words>
  <Application>Microsoft Macintosh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628</cp:revision>
  <dcterms:created xsi:type="dcterms:W3CDTF">2023-12-15T08:07:23Z</dcterms:created>
  <dcterms:modified xsi:type="dcterms:W3CDTF">2024-07-16T08:24:42Z</dcterms:modified>
</cp:coreProperties>
</file>