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8" r:id="rId2"/>
    <p:sldId id="269" r:id="rId3"/>
  </p:sldIdLst>
  <p:sldSz cx="12192000" cy="16256000"/>
  <p:notesSz cx="6858000" cy="9144000"/>
  <p:defaultTextStyle>
    <a:defPPr>
      <a:defRPr lang="en-US"/>
    </a:defPPr>
    <a:lvl1pPr marL="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6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4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2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0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08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26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44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34"/>
    <p:restoredTop sz="96245"/>
  </p:normalViewPr>
  <p:slideViewPr>
    <p:cSldViewPr snapToGrid="0">
      <p:cViewPr>
        <p:scale>
          <a:sx n="95" d="100"/>
          <a:sy n="95" d="100"/>
        </p:scale>
        <p:origin x="1408" y="-2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7"/>
            <a:ext cx="10363200" cy="56594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7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93" indent="0" algn="ctr">
              <a:buNone/>
              <a:defRPr sz="2667"/>
            </a:lvl2pPr>
            <a:lvl3pPr marL="1219185" indent="0" algn="ctr">
              <a:buNone/>
              <a:defRPr sz="2400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5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471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31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1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1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57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84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4052717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10878733"/>
            <a:ext cx="10515600" cy="355599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93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7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6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5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14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73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37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73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865487"/>
            <a:ext cx="10515600" cy="3142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3984979"/>
            <a:ext cx="5157787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5937956"/>
            <a:ext cx="5157787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3984979"/>
            <a:ext cx="5183188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5937956"/>
            <a:ext cx="5183188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43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30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67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8"/>
            <a:ext cx="6172201" cy="1155229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6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8"/>
            <a:ext cx="6172201" cy="1155229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93" indent="0">
              <a:buNone/>
              <a:defRPr sz="3733"/>
            </a:lvl2pPr>
            <a:lvl3pPr marL="1219185" indent="0">
              <a:buNone/>
              <a:defRPr sz="3200"/>
            </a:lvl3pPr>
            <a:lvl4pPr marL="1828777" indent="0">
              <a:buNone/>
              <a:defRPr sz="2667"/>
            </a:lvl4pPr>
            <a:lvl5pPr marL="2438370" indent="0">
              <a:buNone/>
              <a:defRPr sz="2667"/>
            </a:lvl5pPr>
            <a:lvl6pPr marL="3047962" indent="0">
              <a:buNone/>
              <a:defRPr sz="2667"/>
            </a:lvl6pPr>
            <a:lvl7pPr marL="3657555" indent="0">
              <a:buNone/>
              <a:defRPr sz="2667"/>
            </a:lvl7pPr>
            <a:lvl8pPr marL="4267147" indent="0">
              <a:buNone/>
              <a:defRPr sz="2667"/>
            </a:lvl8pPr>
            <a:lvl9pPr marL="487673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74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865487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4327408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3DA82-0082-2445-BF22-418BB184E2E3}" type="datetimeFigureOut">
              <a:rPr kumimoji="1" lang="zh-CN" altLang="en-US" smtClean="0"/>
              <a:t>2024/1/23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15066909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449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85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7" indent="-304797" algn="l" defTabSz="1219185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8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82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7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6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5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50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94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53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3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7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7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62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5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4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38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oi.org/10.1073/pnas.2021171118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8" y="2055861"/>
            <a:ext cx="2259726" cy="27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Single Transcript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界面参考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0213D48A-F0AF-895F-6D86-EB0AB37F0BFB}"/>
              </a:ext>
            </a:extLst>
          </p:cNvPr>
          <p:cNvSpPr/>
          <p:nvPr/>
        </p:nvSpPr>
        <p:spPr>
          <a:xfrm>
            <a:off x="4867484" y="4423559"/>
            <a:ext cx="2100048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416FF8-B0CB-7704-6406-B69F28F7C2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4934772" y="4504702"/>
            <a:ext cx="314606" cy="2658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EA937E4-754D-6845-7948-EA9935B5457A}"/>
              </a:ext>
            </a:extLst>
          </p:cNvPr>
          <p:cNvSpPr txBox="1"/>
          <p:nvPr/>
        </p:nvSpPr>
        <p:spPr>
          <a:xfrm>
            <a:off x="5214249" y="4514554"/>
            <a:ext cx="1763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 single transcript data, combined with an enzyme-constrained model, to predict the metabolic state of </a:t>
            </a:r>
            <a:r>
              <a:rPr kumimoji="0" lang="en-US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Myceliophthora thermophila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under specific conditions.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574871" y="5603825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125266" y="5603825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751858" y="6570915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655552" y="6040330"/>
            <a:ext cx="0" cy="12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C63F25-B41A-AA4D-EB53-09E8D03FCA6A}"/>
              </a:ext>
            </a:extLst>
          </p:cNvPr>
          <p:cNvSpPr txBox="1"/>
          <p:nvPr/>
        </p:nvSpPr>
        <p:spPr>
          <a:xfrm>
            <a:off x="946058" y="6824502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 </a:t>
            </a:r>
            <a:r>
              <a:rPr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</a:t>
            </a: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lux </a:t>
            </a:r>
            <a:r>
              <a:rPr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</a:t>
            </a: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isualization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3F9432-CF44-04A7-172F-58A2AAC039FB}"/>
              </a:ext>
            </a:extLst>
          </p:cNvPr>
          <p:cNvSpPr txBox="1"/>
          <p:nvPr/>
        </p:nvSpPr>
        <p:spPr>
          <a:xfrm>
            <a:off x="5121897" y="919203"/>
            <a:ext cx="198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Metabolic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2B8B29A-87E6-18FD-A875-DC830BB32691}"/>
              </a:ext>
            </a:extLst>
          </p:cNvPr>
          <p:cNvSpPr txBox="1"/>
          <p:nvPr/>
        </p:nvSpPr>
        <p:spPr>
          <a:xfrm>
            <a:off x="3338852" y="2059968"/>
            <a:ext cx="2259726" cy="27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Dual Transcript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B6A1921-AAAC-2693-01D1-6A005FEFA3E3}"/>
              </a:ext>
            </a:extLst>
          </p:cNvPr>
          <p:cNvSpPr/>
          <p:nvPr/>
        </p:nvSpPr>
        <p:spPr>
          <a:xfrm>
            <a:off x="1066321" y="7526611"/>
            <a:ext cx="10051372" cy="7344741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73FE739A-C78D-2A7C-D73E-1FC7E41FE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5384" y="8183837"/>
            <a:ext cx="8819763" cy="610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9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59505" y="2055861"/>
            <a:ext cx="2259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TF Prediction 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 -&gt; TF Prediction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0213D48A-F0AF-895F-6D86-EB0AB37F0BFB}"/>
              </a:ext>
            </a:extLst>
          </p:cNvPr>
          <p:cNvSpPr/>
          <p:nvPr/>
        </p:nvSpPr>
        <p:spPr>
          <a:xfrm>
            <a:off x="4867484" y="4423559"/>
            <a:ext cx="2100048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416FF8-B0CB-7704-6406-B69F28F7C2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4934772" y="4504702"/>
            <a:ext cx="314606" cy="2658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EA937E4-754D-6845-7948-EA9935B5457A}"/>
              </a:ext>
            </a:extLst>
          </p:cNvPr>
          <p:cNvSpPr txBox="1"/>
          <p:nvPr/>
        </p:nvSpPr>
        <p:spPr>
          <a:xfrm>
            <a:off x="5214249" y="4514554"/>
            <a:ext cx="1763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89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Upload a protein sequence FASTA file for transcription factor prediction analysis based on DeepTFactor(</a:t>
            </a:r>
            <a:r>
              <a:rPr lang="en" altLang="zh-CN" sz="1100" b="0" i="0" u="sng" dirty="0">
                <a:effectLst/>
                <a:latin typeface="Open Sans" panose="020F0502020204030204" pitchFamily="34" charset="0"/>
                <a:hlinkClick r:id="rId5"/>
              </a:rPr>
              <a:t>https://doi.org/10.1073/pnas.2021171118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).</a:t>
            </a: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574871" y="5603825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125266" y="5603825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751858" y="6570915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655552" y="6040330"/>
            <a:ext cx="0" cy="12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C63F25-B41A-AA4D-EB53-09E8D03FCA6A}"/>
              </a:ext>
            </a:extLst>
          </p:cNvPr>
          <p:cNvSpPr txBox="1"/>
          <p:nvPr/>
        </p:nvSpPr>
        <p:spPr>
          <a:xfrm>
            <a:off x="946058" y="6824502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 Flux V</a:t>
            </a: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isualization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3F9432-CF44-04A7-172F-58A2AAC039FB}"/>
              </a:ext>
            </a:extLst>
          </p:cNvPr>
          <p:cNvSpPr txBox="1"/>
          <p:nvPr/>
        </p:nvSpPr>
        <p:spPr>
          <a:xfrm>
            <a:off x="5121897" y="919203"/>
            <a:ext cx="198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2B8B29A-87E6-18FD-A875-DC830BB32691}"/>
              </a:ext>
            </a:extLst>
          </p:cNvPr>
          <p:cNvSpPr txBox="1"/>
          <p:nvPr/>
        </p:nvSpPr>
        <p:spPr>
          <a:xfrm>
            <a:off x="2412151" y="2059971"/>
            <a:ext cx="80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Blastp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B6A1921-AAAC-2693-01D1-6A005FEFA3E3}"/>
              </a:ext>
            </a:extLst>
          </p:cNvPr>
          <p:cNvSpPr/>
          <p:nvPr/>
        </p:nvSpPr>
        <p:spPr>
          <a:xfrm>
            <a:off x="1070314" y="7419488"/>
            <a:ext cx="10051372" cy="7344741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FE68FA-B02C-43EC-4895-69EFF91099B0}"/>
              </a:ext>
            </a:extLst>
          </p:cNvPr>
          <p:cNvSpPr txBox="1"/>
          <p:nvPr/>
        </p:nvSpPr>
        <p:spPr>
          <a:xfrm>
            <a:off x="3425787" y="2064368"/>
            <a:ext cx="80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MSA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C215A2-85DE-DD39-56E0-2270DB93F5C9}"/>
              </a:ext>
            </a:extLst>
          </p:cNvPr>
          <p:cNvSpPr txBox="1"/>
          <p:nvPr/>
        </p:nvSpPr>
        <p:spPr>
          <a:xfrm>
            <a:off x="4241951" y="2055860"/>
            <a:ext cx="80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Tree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B15C45-D3EA-153C-0406-CB3007FE8C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058" y="8523217"/>
            <a:ext cx="4406900" cy="4914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A867E73-3589-AC53-2E81-FF493EB950B9}"/>
              </a:ext>
            </a:extLst>
          </p:cNvPr>
          <p:cNvSpPr txBox="1"/>
          <p:nvPr/>
        </p:nvSpPr>
        <p:spPr>
          <a:xfrm>
            <a:off x="5049031" y="13814529"/>
            <a:ext cx="2081252" cy="281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zh-CN" altLang="e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展示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预测结果表格即可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592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5055</TotalTime>
  <Words>124</Words>
  <Application>Microsoft Macintosh PowerPoint</Application>
  <PresentationFormat>自定义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微软雅黑</vt:lpstr>
      <vt:lpstr>Arial</vt:lpstr>
      <vt:lpstr>Calibri</vt:lpstr>
      <vt:lpstr>Calibri Light</vt:lpstr>
      <vt:lpstr>Open Sans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董嘉诚</dc:creator>
  <cp:lastModifiedBy>董嘉诚</cp:lastModifiedBy>
  <cp:revision>612</cp:revision>
  <dcterms:created xsi:type="dcterms:W3CDTF">2023-12-15T08:07:23Z</dcterms:created>
  <dcterms:modified xsi:type="dcterms:W3CDTF">2024-01-23T12:18:49Z</dcterms:modified>
</cp:coreProperties>
</file>