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3" r:id="rId2"/>
    <p:sldId id="265" r:id="rId3"/>
  </p:sldIdLst>
  <p:sldSz cx="12192000" cy="16256000"/>
  <p:notesSz cx="6858000" cy="9144000"/>
  <p:defaultTextStyle>
    <a:defPPr>
      <a:defRPr lang="en-US"/>
    </a:defPPr>
    <a:lvl1pPr marL="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8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6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4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2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0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08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26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44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3"/>
    <p:restoredTop sz="96245"/>
  </p:normalViewPr>
  <p:slideViewPr>
    <p:cSldViewPr snapToGrid="0">
      <p:cViewPr varScale="1">
        <p:scale>
          <a:sx n="53" d="100"/>
          <a:sy n="53" d="100"/>
        </p:scale>
        <p:origin x="3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7"/>
            <a:ext cx="10363200" cy="56594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7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93" indent="0" algn="ctr">
              <a:buNone/>
              <a:defRPr sz="2667"/>
            </a:lvl2pPr>
            <a:lvl3pPr marL="1219185" indent="0" algn="ctr">
              <a:buNone/>
              <a:defRPr sz="2400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5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2024/6/11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471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2024/6/11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731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1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1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2024/6/11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157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2024/6/11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84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4052717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10878733"/>
            <a:ext cx="10515600" cy="355599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93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7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6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5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14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73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2024/6/11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37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4327408"/>
            <a:ext cx="5181600" cy="10314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4327408"/>
            <a:ext cx="5181600" cy="10314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2024/6/11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73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865487"/>
            <a:ext cx="10515600" cy="3142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3984979"/>
            <a:ext cx="5157787" cy="19529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3" indent="0">
              <a:buNone/>
              <a:defRPr sz="2667" b="1"/>
            </a:lvl2pPr>
            <a:lvl3pPr marL="1219185" indent="0">
              <a:buNone/>
              <a:defRPr sz="2400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5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5937956"/>
            <a:ext cx="5157787" cy="8733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3984979"/>
            <a:ext cx="5183188" cy="19529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3" indent="0">
              <a:buNone/>
              <a:defRPr sz="2667" b="1"/>
            </a:lvl2pPr>
            <a:lvl3pPr marL="1219185" indent="0">
              <a:buNone/>
              <a:defRPr sz="2400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5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5937956"/>
            <a:ext cx="5183188" cy="8733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2024/6/11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743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2024/6/11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30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2024/6/11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767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1083733"/>
            <a:ext cx="3932236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8"/>
            <a:ext cx="6172201" cy="1155229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876801"/>
            <a:ext cx="3932236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93" indent="0">
              <a:buNone/>
              <a:defRPr sz="1867"/>
            </a:lvl2pPr>
            <a:lvl3pPr marL="1219185" indent="0">
              <a:buNone/>
              <a:defRPr sz="1600"/>
            </a:lvl3pPr>
            <a:lvl4pPr marL="1828777" indent="0">
              <a:buNone/>
              <a:defRPr sz="1333"/>
            </a:lvl4pPr>
            <a:lvl5pPr marL="2438370" indent="0">
              <a:buNone/>
              <a:defRPr sz="1333"/>
            </a:lvl5pPr>
            <a:lvl6pPr marL="3047962" indent="0">
              <a:buNone/>
              <a:defRPr sz="1333"/>
            </a:lvl6pPr>
            <a:lvl7pPr marL="3657555" indent="0">
              <a:buNone/>
              <a:defRPr sz="1333"/>
            </a:lvl7pPr>
            <a:lvl8pPr marL="4267147" indent="0">
              <a:buNone/>
              <a:defRPr sz="1333"/>
            </a:lvl8pPr>
            <a:lvl9pPr marL="487673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2024/6/11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6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1083733"/>
            <a:ext cx="3932236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8"/>
            <a:ext cx="6172201" cy="1155229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93" indent="0">
              <a:buNone/>
              <a:defRPr sz="3733"/>
            </a:lvl2pPr>
            <a:lvl3pPr marL="1219185" indent="0">
              <a:buNone/>
              <a:defRPr sz="3200"/>
            </a:lvl3pPr>
            <a:lvl4pPr marL="1828777" indent="0">
              <a:buNone/>
              <a:defRPr sz="2667"/>
            </a:lvl4pPr>
            <a:lvl5pPr marL="2438370" indent="0">
              <a:buNone/>
              <a:defRPr sz="2667"/>
            </a:lvl5pPr>
            <a:lvl6pPr marL="3047962" indent="0">
              <a:buNone/>
              <a:defRPr sz="2667"/>
            </a:lvl6pPr>
            <a:lvl7pPr marL="3657555" indent="0">
              <a:buNone/>
              <a:defRPr sz="2667"/>
            </a:lvl7pPr>
            <a:lvl8pPr marL="4267147" indent="0">
              <a:buNone/>
              <a:defRPr sz="2667"/>
            </a:lvl8pPr>
            <a:lvl9pPr marL="487673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876801"/>
            <a:ext cx="3932236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93" indent="0">
              <a:buNone/>
              <a:defRPr sz="1867"/>
            </a:lvl2pPr>
            <a:lvl3pPr marL="1219185" indent="0">
              <a:buNone/>
              <a:defRPr sz="1600"/>
            </a:lvl3pPr>
            <a:lvl4pPr marL="1828777" indent="0">
              <a:buNone/>
              <a:defRPr sz="1333"/>
            </a:lvl4pPr>
            <a:lvl5pPr marL="2438370" indent="0">
              <a:buNone/>
              <a:defRPr sz="1333"/>
            </a:lvl5pPr>
            <a:lvl6pPr marL="3047962" indent="0">
              <a:buNone/>
              <a:defRPr sz="1333"/>
            </a:lvl6pPr>
            <a:lvl7pPr marL="3657555" indent="0">
              <a:buNone/>
              <a:defRPr sz="1333"/>
            </a:lvl7pPr>
            <a:lvl8pPr marL="4267147" indent="0">
              <a:buNone/>
              <a:defRPr sz="1333"/>
            </a:lvl8pPr>
            <a:lvl9pPr marL="487673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2024/6/11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874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865487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4327408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199" y="15066909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3DA82-0082-2445-BF22-418BB184E2E3}" type="datetimeFigureOut">
              <a:rPr kumimoji="1" lang="zh-CN" altLang="en-US" smtClean="0"/>
              <a:t>2024/6/11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15066909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15066909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449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85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7" indent="-304797" algn="l" defTabSz="1219185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88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82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73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65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58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50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943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535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93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85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77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70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62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55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47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38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871" y="796736"/>
            <a:ext cx="1985145" cy="48618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1515692-5BE1-5BBF-A277-0B648F65C6DA}"/>
              </a:ext>
            </a:extLst>
          </p:cNvPr>
          <p:cNvSpPr txBox="1"/>
          <p:nvPr/>
        </p:nvSpPr>
        <p:spPr>
          <a:xfrm>
            <a:off x="3270098" y="896169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Home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FA80BF-3A5F-02CE-D0DF-744386FE2558}"/>
              </a:ext>
            </a:extLst>
          </p:cNvPr>
          <p:cNvSpPr txBox="1"/>
          <p:nvPr/>
        </p:nvSpPr>
        <p:spPr>
          <a:xfrm>
            <a:off x="3968162" y="900334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38AC0B-393F-A187-1DC4-AE43C4958A92}"/>
              </a:ext>
            </a:extLst>
          </p:cNvPr>
          <p:cNvSpPr txBox="1"/>
          <p:nvPr/>
        </p:nvSpPr>
        <p:spPr>
          <a:xfrm>
            <a:off x="4685673" y="899589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Statistics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421733-4CB6-8380-7D4D-696FE5063400}"/>
              </a:ext>
            </a:extLst>
          </p:cNvPr>
          <p:cNvSpPr txBox="1"/>
          <p:nvPr/>
        </p:nvSpPr>
        <p:spPr>
          <a:xfrm>
            <a:off x="5592222" y="899668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BA2BA3-8B75-0372-CEF7-16F43889A3BD}"/>
              </a:ext>
            </a:extLst>
          </p:cNvPr>
          <p:cNvSpPr txBox="1"/>
          <p:nvPr/>
        </p:nvSpPr>
        <p:spPr>
          <a:xfrm>
            <a:off x="8516160" y="895424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ECF2E5-3126-6A61-5280-4281D2448139}"/>
              </a:ext>
            </a:extLst>
          </p:cNvPr>
          <p:cNvSpPr txBox="1"/>
          <p:nvPr/>
        </p:nvSpPr>
        <p:spPr>
          <a:xfrm>
            <a:off x="6913096" y="899589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E7F29B-8628-10DD-DF07-B4AE2FB563FD}"/>
              </a:ext>
            </a:extLst>
          </p:cNvPr>
          <p:cNvSpPr txBox="1"/>
          <p:nvPr/>
        </p:nvSpPr>
        <p:spPr>
          <a:xfrm>
            <a:off x="9161279" y="89542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Tutorial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3BF29E4-15C6-5A7B-93AB-9CD8F52A1E02}"/>
              </a:ext>
            </a:extLst>
          </p:cNvPr>
          <p:cNvSpPr txBox="1"/>
          <p:nvPr/>
        </p:nvSpPr>
        <p:spPr>
          <a:xfrm>
            <a:off x="55387" y="263957"/>
            <a:ext cx="3051781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lang="en-US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-&gt; Epigenetics</a:t>
            </a:r>
            <a:r>
              <a:rPr lang="zh-CN" altLang="en-US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Data</a:t>
            </a:r>
            <a:endParaRPr kumimoji="0" lang="zh-CN" altLang="en-US" sz="1401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39375" y="174270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5342D96-2FA3-4A56-B01C-12F5FA9DA78F}"/>
              </a:ext>
            </a:extLst>
          </p:cNvPr>
          <p:cNvSpPr txBox="1"/>
          <p:nvPr/>
        </p:nvSpPr>
        <p:spPr>
          <a:xfrm>
            <a:off x="3718786" y="3145687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Species: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02DCC278-A971-F56E-5A62-24285CC65102}"/>
              </a:ext>
            </a:extLst>
          </p:cNvPr>
          <p:cNvSpPr/>
          <p:nvPr/>
        </p:nvSpPr>
        <p:spPr>
          <a:xfrm>
            <a:off x="4393198" y="3099012"/>
            <a:ext cx="3269492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88770ED4-6B81-E0BB-5B4A-59BF8DE82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520" y="3160617"/>
            <a:ext cx="355600" cy="215900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7B5F7952-9899-DD45-8C61-8A605B20F2D8}"/>
              </a:ext>
            </a:extLst>
          </p:cNvPr>
          <p:cNvSpPr txBox="1"/>
          <p:nvPr/>
        </p:nvSpPr>
        <p:spPr>
          <a:xfrm>
            <a:off x="4506616" y="3152307"/>
            <a:ext cx="2446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Myceliophthora thermophila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D3415A9-AE5C-4180-7B91-953F283601B5}"/>
              </a:ext>
            </a:extLst>
          </p:cNvPr>
          <p:cNvSpPr txBox="1"/>
          <p:nvPr/>
        </p:nvSpPr>
        <p:spPr>
          <a:xfrm>
            <a:off x="3582086" y="3780862"/>
            <a:ext cx="7859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Datasets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</a:t>
            </a: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11F9D441-EA28-ACA0-8ED9-4573DA0DCDF9}"/>
              </a:ext>
            </a:extLst>
          </p:cNvPr>
          <p:cNvSpPr/>
          <p:nvPr/>
        </p:nvSpPr>
        <p:spPr>
          <a:xfrm>
            <a:off x="4393198" y="3738299"/>
            <a:ext cx="3269492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AA4574DD-6D74-A89C-70A2-B7F49FF68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016" y="3780862"/>
            <a:ext cx="355600" cy="215900"/>
          </a:xfrm>
          <a:prstGeom prst="rect">
            <a:avLst/>
          </a:prstGeom>
        </p:spPr>
      </p:pic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7" y="205586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Gene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5AECBB75-30D0-9E3F-A3FD-F237DEB27BC2}"/>
              </a:ext>
            </a:extLst>
          </p:cNvPr>
          <p:cNvSpPr/>
          <p:nvPr/>
        </p:nvSpPr>
        <p:spPr>
          <a:xfrm>
            <a:off x="5524156" y="5073527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7772F7-95E8-02B6-E921-1E9ED696977A}"/>
              </a:ext>
            </a:extLst>
          </p:cNvPr>
          <p:cNvSpPr txBox="1"/>
          <p:nvPr/>
        </p:nvSpPr>
        <p:spPr>
          <a:xfrm>
            <a:off x="1737991" y="205082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Pathway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1780D3-170C-816D-1D5C-A33A1103C1BC}"/>
              </a:ext>
            </a:extLst>
          </p:cNvPr>
          <p:cNvSpPr txBox="1"/>
          <p:nvPr/>
        </p:nvSpPr>
        <p:spPr>
          <a:xfrm>
            <a:off x="3705280" y="2061957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Epigenetics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B78A41-1DBD-7B12-E752-941BD08B20C1}"/>
              </a:ext>
            </a:extLst>
          </p:cNvPr>
          <p:cNvSpPr txBox="1"/>
          <p:nvPr/>
        </p:nvSpPr>
        <p:spPr>
          <a:xfrm>
            <a:off x="2697707" y="2061957"/>
            <a:ext cx="1137271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Gene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list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84B2E54-27CE-CEF8-95E8-C321240C0C58}"/>
              </a:ext>
            </a:extLst>
          </p:cNvPr>
          <p:cNvCxnSpPr>
            <a:cxnSpLocks/>
          </p:cNvCxnSpPr>
          <p:nvPr/>
        </p:nvCxnSpPr>
        <p:spPr>
          <a:xfrm flipH="1">
            <a:off x="6018155" y="5429729"/>
            <a:ext cx="9787" cy="1186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5747D1AC-C5E9-5E33-33CD-40033151BB79}"/>
              </a:ext>
            </a:extLst>
          </p:cNvPr>
          <p:cNvSpPr/>
          <p:nvPr/>
        </p:nvSpPr>
        <p:spPr>
          <a:xfrm>
            <a:off x="1184816" y="6694534"/>
            <a:ext cx="10051372" cy="4177470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9D204E-14BF-1410-B7CF-805E5F92C4D5}"/>
              </a:ext>
            </a:extLst>
          </p:cNvPr>
          <p:cNvSpPr txBox="1"/>
          <p:nvPr/>
        </p:nvSpPr>
        <p:spPr>
          <a:xfrm>
            <a:off x="1006423" y="6263015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Chip-seq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E7AC5FC6-CA4D-F656-9C8E-B65A34C1467F}"/>
              </a:ext>
            </a:extLst>
          </p:cNvPr>
          <p:cNvSpPr/>
          <p:nvPr/>
        </p:nvSpPr>
        <p:spPr>
          <a:xfrm>
            <a:off x="5568097" y="11131415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72B4A6F-AA2A-E786-30B2-D09391044A82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7818084" y="3415133"/>
            <a:ext cx="670153" cy="37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42BD0BE-A603-8DB1-B4D0-054AEF578736}"/>
              </a:ext>
            </a:extLst>
          </p:cNvPr>
          <p:cNvSpPr txBox="1"/>
          <p:nvPr/>
        </p:nvSpPr>
        <p:spPr>
          <a:xfrm>
            <a:off x="8488237" y="3276634"/>
            <a:ext cx="1979785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暂时只有一个数据集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0D346D-20E1-D9D0-0E50-A854A68448B2}"/>
              </a:ext>
            </a:extLst>
          </p:cNvPr>
          <p:cNvSpPr txBox="1"/>
          <p:nvPr/>
        </p:nvSpPr>
        <p:spPr>
          <a:xfrm>
            <a:off x="9945950" y="900065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4C5E51-8BC9-9F80-A35C-33EEF3072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6801" y="6875865"/>
            <a:ext cx="7098398" cy="365453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1170153-BDF7-FDAE-8EF3-E2369EC8FC44}"/>
              </a:ext>
            </a:extLst>
          </p:cNvPr>
          <p:cNvSpPr txBox="1"/>
          <p:nvPr/>
        </p:nvSpPr>
        <p:spPr>
          <a:xfrm>
            <a:off x="3575175" y="4337171"/>
            <a:ext cx="7859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Samples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6AC45EEA-E7FD-2624-ACF0-A182823AC1F6}"/>
              </a:ext>
            </a:extLst>
          </p:cNvPr>
          <p:cNvSpPr/>
          <p:nvPr/>
        </p:nvSpPr>
        <p:spPr>
          <a:xfrm>
            <a:off x="4394561" y="4333161"/>
            <a:ext cx="3269492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1640B9F-45EA-AA9C-88E2-670EC2CA3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016" y="4377586"/>
            <a:ext cx="3556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7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871" y="796736"/>
            <a:ext cx="1985145" cy="48618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1515692-5BE1-5BBF-A277-0B648F65C6DA}"/>
              </a:ext>
            </a:extLst>
          </p:cNvPr>
          <p:cNvSpPr txBox="1"/>
          <p:nvPr/>
        </p:nvSpPr>
        <p:spPr>
          <a:xfrm>
            <a:off x="3270098" y="896169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Home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FA80BF-3A5F-02CE-D0DF-744386FE2558}"/>
              </a:ext>
            </a:extLst>
          </p:cNvPr>
          <p:cNvSpPr txBox="1"/>
          <p:nvPr/>
        </p:nvSpPr>
        <p:spPr>
          <a:xfrm>
            <a:off x="3968162" y="900334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38AC0B-393F-A187-1DC4-AE43C4958A92}"/>
              </a:ext>
            </a:extLst>
          </p:cNvPr>
          <p:cNvSpPr txBox="1"/>
          <p:nvPr/>
        </p:nvSpPr>
        <p:spPr>
          <a:xfrm>
            <a:off x="4685673" y="899589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Statistics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421733-4CB6-8380-7D4D-696FE5063400}"/>
              </a:ext>
            </a:extLst>
          </p:cNvPr>
          <p:cNvSpPr txBox="1"/>
          <p:nvPr/>
        </p:nvSpPr>
        <p:spPr>
          <a:xfrm>
            <a:off x="5592222" y="899668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BA2BA3-8B75-0372-CEF7-16F43889A3BD}"/>
              </a:ext>
            </a:extLst>
          </p:cNvPr>
          <p:cNvSpPr txBox="1"/>
          <p:nvPr/>
        </p:nvSpPr>
        <p:spPr>
          <a:xfrm>
            <a:off x="8516160" y="895424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ECF2E5-3126-6A61-5280-4281D2448139}"/>
              </a:ext>
            </a:extLst>
          </p:cNvPr>
          <p:cNvSpPr txBox="1"/>
          <p:nvPr/>
        </p:nvSpPr>
        <p:spPr>
          <a:xfrm>
            <a:off x="6913096" y="899589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E7F29B-8628-10DD-DF07-B4AE2FB563FD}"/>
              </a:ext>
            </a:extLst>
          </p:cNvPr>
          <p:cNvSpPr txBox="1"/>
          <p:nvPr/>
        </p:nvSpPr>
        <p:spPr>
          <a:xfrm>
            <a:off x="9161279" y="89542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Tutorial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3BF29E4-15C6-5A7B-93AB-9CD8F52A1E02}"/>
              </a:ext>
            </a:extLst>
          </p:cNvPr>
          <p:cNvSpPr txBox="1"/>
          <p:nvPr/>
        </p:nvSpPr>
        <p:spPr>
          <a:xfrm>
            <a:off x="55387" y="263957"/>
            <a:ext cx="3051781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1401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39375" y="174270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0D346D-20E1-D9D0-0E50-A854A68448B2}"/>
              </a:ext>
            </a:extLst>
          </p:cNvPr>
          <p:cNvSpPr txBox="1"/>
          <p:nvPr/>
        </p:nvSpPr>
        <p:spPr>
          <a:xfrm>
            <a:off x="9945950" y="900065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09D7159D-1B1D-F162-5CF2-069A5259B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175" y="2584076"/>
            <a:ext cx="73152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98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12346</TotalTime>
  <Words>49</Words>
  <Application>Microsoft Macintosh PowerPoint</Application>
  <PresentationFormat>自定义</PresentationFormat>
  <Paragraphs>34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董嘉诚</dc:creator>
  <cp:lastModifiedBy>董嘉诚</cp:lastModifiedBy>
  <cp:revision>620</cp:revision>
  <dcterms:created xsi:type="dcterms:W3CDTF">2023-12-15T08:07:23Z</dcterms:created>
  <dcterms:modified xsi:type="dcterms:W3CDTF">2024-06-11T05:46:20Z</dcterms:modified>
</cp:coreProperties>
</file>