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  <p:sldMasterId id="2147483720" r:id="rId2"/>
  </p:sldMasterIdLst>
  <p:sldIdLst>
    <p:sldId id="263" r:id="rId3"/>
    <p:sldId id="265" r:id="rId4"/>
    <p:sldId id="273" r:id="rId5"/>
  </p:sldIdLst>
  <p:sldSz cx="12192000" cy="16256000"/>
  <p:notesSz cx="6858000" cy="9144000"/>
  <p:defaultTextStyle>
    <a:defPPr>
      <a:defRPr lang="en-US"/>
    </a:defPPr>
    <a:lvl1pPr marL="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2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0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0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2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4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3"/>
    <p:restoredTop sz="96245"/>
  </p:normalViewPr>
  <p:slideViewPr>
    <p:cSldViewPr snapToGrid="0">
      <p:cViewPr>
        <p:scale>
          <a:sx n="95" d="100"/>
          <a:sy n="95" d="100"/>
        </p:scale>
        <p:origin x="14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7"/>
            <a:ext cx="10363200" cy="56594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7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93" indent="0" algn="ctr">
              <a:buNone/>
              <a:defRPr sz="2667"/>
            </a:lvl2pPr>
            <a:lvl3pPr marL="1219185" indent="0" algn="ctr">
              <a:buNone/>
              <a:defRPr sz="2400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5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471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31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1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1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572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7"/>
            <a:ext cx="10363200" cy="56594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7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93" indent="0" algn="ctr">
              <a:buNone/>
              <a:defRPr sz="2667"/>
            </a:lvl2pPr>
            <a:lvl3pPr marL="1219185" indent="0" algn="ctr">
              <a:buNone/>
              <a:defRPr sz="2400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5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2328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5251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4052717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10878733"/>
            <a:ext cx="10515600" cy="355599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93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7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6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5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14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73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89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6110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65487"/>
            <a:ext cx="10515600" cy="3142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3984979"/>
            <a:ext cx="5157787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5937956"/>
            <a:ext cx="5157787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3984979"/>
            <a:ext cx="5183188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5937956"/>
            <a:ext cx="5183188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44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8875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31420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8"/>
            <a:ext cx="6172201" cy="1155229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659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847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8"/>
            <a:ext cx="6172201" cy="1155229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93" indent="0">
              <a:buNone/>
              <a:defRPr sz="3733"/>
            </a:lvl2pPr>
            <a:lvl3pPr marL="1219185" indent="0">
              <a:buNone/>
              <a:defRPr sz="3200"/>
            </a:lvl3pPr>
            <a:lvl4pPr marL="1828777" indent="0">
              <a:buNone/>
              <a:defRPr sz="2667"/>
            </a:lvl4pPr>
            <a:lvl5pPr marL="2438370" indent="0">
              <a:buNone/>
              <a:defRPr sz="2667"/>
            </a:lvl5pPr>
            <a:lvl6pPr marL="3047962" indent="0">
              <a:buNone/>
              <a:defRPr sz="2667"/>
            </a:lvl6pPr>
            <a:lvl7pPr marL="3657555" indent="0">
              <a:buNone/>
              <a:defRPr sz="2667"/>
            </a:lvl7pPr>
            <a:lvl8pPr marL="4267147" indent="0">
              <a:buNone/>
              <a:defRPr sz="2667"/>
            </a:lvl8pPr>
            <a:lvl9pPr marL="487673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5659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70881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1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1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853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4052717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10878733"/>
            <a:ext cx="10515600" cy="355599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93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7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6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5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14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73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37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73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65487"/>
            <a:ext cx="10515600" cy="3142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3984979"/>
            <a:ext cx="5157787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5937956"/>
            <a:ext cx="5157787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3984979"/>
            <a:ext cx="5183188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5937956"/>
            <a:ext cx="5183188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43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30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67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8"/>
            <a:ext cx="6172201" cy="1155229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8"/>
            <a:ext cx="6172201" cy="1155229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93" indent="0">
              <a:buNone/>
              <a:defRPr sz="3733"/>
            </a:lvl2pPr>
            <a:lvl3pPr marL="1219185" indent="0">
              <a:buNone/>
              <a:defRPr sz="3200"/>
            </a:lvl3pPr>
            <a:lvl4pPr marL="1828777" indent="0">
              <a:buNone/>
              <a:defRPr sz="2667"/>
            </a:lvl4pPr>
            <a:lvl5pPr marL="2438370" indent="0">
              <a:buNone/>
              <a:defRPr sz="2667"/>
            </a:lvl5pPr>
            <a:lvl6pPr marL="3047962" indent="0">
              <a:buNone/>
              <a:defRPr sz="2667"/>
            </a:lvl6pPr>
            <a:lvl7pPr marL="3657555" indent="0">
              <a:buNone/>
              <a:defRPr sz="2667"/>
            </a:lvl7pPr>
            <a:lvl8pPr marL="4267147" indent="0">
              <a:buNone/>
              <a:defRPr sz="2667"/>
            </a:lvl8pPr>
            <a:lvl9pPr marL="487673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74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865487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4327408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3DA82-0082-2445-BF22-418BB184E2E3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15066909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49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85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7" indent="-304797" algn="l" defTabSz="1219185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8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82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7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6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5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0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2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8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865487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4327408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3DA82-0082-2445-BF22-418BB184E2E3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15066909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28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219185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7" indent="-304797" algn="l" defTabSz="1219185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8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82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7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6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5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0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2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8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871" y="796736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3270098" y="896169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968162" y="900334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685673" y="899589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Statistics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5592222" y="899668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8516160" y="895424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6913096" y="899589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161279" y="89542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Tutorial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3BF29E4-15C6-5A7B-93AB-9CD8F52A1E02}"/>
              </a:ext>
            </a:extLst>
          </p:cNvPr>
          <p:cNvSpPr txBox="1"/>
          <p:nvPr/>
        </p:nvSpPr>
        <p:spPr>
          <a:xfrm>
            <a:off x="55387" y="263957"/>
            <a:ext cx="3051781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-&gt; Epigenetics</a:t>
            </a:r>
            <a:r>
              <a:rPr lang="zh-CN" altLang="en-US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</a:t>
            </a:r>
            <a:endParaRPr kumimoji="0" lang="zh-CN" altLang="en-US" sz="1401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5342D96-2FA3-4A56-B01C-12F5FA9DA78F}"/>
              </a:ext>
            </a:extLst>
          </p:cNvPr>
          <p:cNvSpPr txBox="1"/>
          <p:nvPr/>
        </p:nvSpPr>
        <p:spPr>
          <a:xfrm>
            <a:off x="3718786" y="3145687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Species: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02DCC278-A971-F56E-5A62-24285CC65102}"/>
              </a:ext>
            </a:extLst>
          </p:cNvPr>
          <p:cNvSpPr/>
          <p:nvPr/>
        </p:nvSpPr>
        <p:spPr>
          <a:xfrm>
            <a:off x="4393198" y="3099012"/>
            <a:ext cx="3269492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88770ED4-6B81-E0BB-5B4A-59BF8DE82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520" y="3160617"/>
            <a:ext cx="355600" cy="21590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7B5F7952-9899-DD45-8C61-8A605B20F2D8}"/>
              </a:ext>
            </a:extLst>
          </p:cNvPr>
          <p:cNvSpPr txBox="1"/>
          <p:nvPr/>
        </p:nvSpPr>
        <p:spPr>
          <a:xfrm>
            <a:off x="4506616" y="3152307"/>
            <a:ext cx="2446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Myceliophthora thermophila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D3415A9-AE5C-4180-7B91-953F283601B5}"/>
              </a:ext>
            </a:extLst>
          </p:cNvPr>
          <p:cNvSpPr txBox="1"/>
          <p:nvPr/>
        </p:nvSpPr>
        <p:spPr>
          <a:xfrm>
            <a:off x="3582086" y="3780862"/>
            <a:ext cx="7859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11F9D441-EA28-ACA0-8ED9-4573DA0DCDF9}"/>
              </a:ext>
            </a:extLst>
          </p:cNvPr>
          <p:cNvSpPr/>
          <p:nvPr/>
        </p:nvSpPr>
        <p:spPr>
          <a:xfrm>
            <a:off x="4393198" y="3738299"/>
            <a:ext cx="3269492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AA4574DD-6D74-A89C-70A2-B7F49FF68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016" y="3780862"/>
            <a:ext cx="355600" cy="215900"/>
          </a:xfrm>
          <a:prstGeom prst="rect">
            <a:avLst/>
          </a:prstGeom>
        </p:spPr>
      </p:pic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Gene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AECBB75-30D0-9E3F-A3FD-F237DEB27BC2}"/>
              </a:ext>
            </a:extLst>
          </p:cNvPr>
          <p:cNvSpPr/>
          <p:nvPr/>
        </p:nvSpPr>
        <p:spPr>
          <a:xfrm>
            <a:off x="5524156" y="5073527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1737991" y="205082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Pathway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3705280" y="2061957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Epigenetics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2697707" y="2061957"/>
            <a:ext cx="1137271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Gene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list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84B2E54-27CE-CEF8-95E8-C321240C0C58}"/>
              </a:ext>
            </a:extLst>
          </p:cNvPr>
          <p:cNvCxnSpPr>
            <a:cxnSpLocks/>
          </p:cNvCxnSpPr>
          <p:nvPr/>
        </p:nvCxnSpPr>
        <p:spPr>
          <a:xfrm flipH="1">
            <a:off x="6018155" y="5429729"/>
            <a:ext cx="9787" cy="118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747D1AC-C5E9-5E33-33CD-40033151BB79}"/>
              </a:ext>
            </a:extLst>
          </p:cNvPr>
          <p:cNvSpPr/>
          <p:nvPr/>
        </p:nvSpPr>
        <p:spPr>
          <a:xfrm>
            <a:off x="1184816" y="6694534"/>
            <a:ext cx="10051372" cy="4177470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9D204E-14BF-1410-B7CF-805E5F92C4D5}"/>
              </a:ext>
            </a:extLst>
          </p:cNvPr>
          <p:cNvSpPr txBox="1"/>
          <p:nvPr/>
        </p:nvSpPr>
        <p:spPr>
          <a:xfrm>
            <a:off x="1006423" y="6263015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Chip-seq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E7AC5FC6-CA4D-F656-9C8E-B65A34C1467F}"/>
              </a:ext>
            </a:extLst>
          </p:cNvPr>
          <p:cNvSpPr/>
          <p:nvPr/>
        </p:nvSpPr>
        <p:spPr>
          <a:xfrm>
            <a:off x="5568097" y="11131415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72B4A6F-AA2A-E786-30B2-D09391044A82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818084" y="3415133"/>
            <a:ext cx="670153" cy="37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42BD0BE-A603-8DB1-B4D0-054AEF578736}"/>
              </a:ext>
            </a:extLst>
          </p:cNvPr>
          <p:cNvSpPr txBox="1"/>
          <p:nvPr/>
        </p:nvSpPr>
        <p:spPr>
          <a:xfrm>
            <a:off x="8488237" y="3276634"/>
            <a:ext cx="1979785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暂时只有一个数据集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0D346D-20E1-D9D0-0E50-A854A68448B2}"/>
              </a:ext>
            </a:extLst>
          </p:cNvPr>
          <p:cNvSpPr txBox="1"/>
          <p:nvPr/>
        </p:nvSpPr>
        <p:spPr>
          <a:xfrm>
            <a:off x="9945950" y="900065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4C5E51-8BC9-9F80-A35C-33EEF3072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801" y="6875865"/>
            <a:ext cx="7098398" cy="36545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1170153-BDF7-FDAE-8EF3-E2369EC8FC44}"/>
              </a:ext>
            </a:extLst>
          </p:cNvPr>
          <p:cNvSpPr txBox="1"/>
          <p:nvPr/>
        </p:nvSpPr>
        <p:spPr>
          <a:xfrm>
            <a:off x="3575175" y="4337171"/>
            <a:ext cx="7859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Samples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6AC45EEA-E7FD-2624-ACF0-A182823AC1F6}"/>
              </a:ext>
            </a:extLst>
          </p:cNvPr>
          <p:cNvSpPr/>
          <p:nvPr/>
        </p:nvSpPr>
        <p:spPr>
          <a:xfrm>
            <a:off x="4394561" y="4333161"/>
            <a:ext cx="3269492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1640B9F-45EA-AA9C-88E2-670EC2CA3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016" y="4377586"/>
            <a:ext cx="3556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7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871" y="796736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3270098" y="896169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968162" y="900334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685673" y="899589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Statistics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5592222" y="899668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8516160" y="895424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6913096" y="899589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161279" y="89542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Tutorial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3BF29E4-15C6-5A7B-93AB-9CD8F52A1E02}"/>
              </a:ext>
            </a:extLst>
          </p:cNvPr>
          <p:cNvSpPr txBox="1"/>
          <p:nvPr/>
        </p:nvSpPr>
        <p:spPr>
          <a:xfrm>
            <a:off x="55387" y="263957"/>
            <a:ext cx="3051781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1401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0D346D-20E1-D9D0-0E50-A854A68448B2}"/>
              </a:ext>
            </a:extLst>
          </p:cNvPr>
          <p:cNvSpPr txBox="1"/>
          <p:nvPr/>
        </p:nvSpPr>
        <p:spPr>
          <a:xfrm>
            <a:off x="9945950" y="900065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09D7159D-1B1D-F162-5CF2-069A5259B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175" y="2584076"/>
            <a:ext cx="73152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9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8" y="2055861"/>
            <a:ext cx="2259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 model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新的页面参考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 single transcript data, combined with an enzyme-constrained model, to predict the metabolic state of </a:t>
            </a:r>
            <a:r>
              <a:rPr kumimoji="0" lang="en-US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Myceliophthora thermophila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under specific conditions.</a:t>
            </a: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5588220" y="5639437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51858" y="6570915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092006" y="6078957"/>
            <a:ext cx="0" cy="12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946058" y="6824502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B6A1921-AAAC-2693-01D1-6A005FEFA3E3}"/>
              </a:ext>
            </a:extLst>
          </p:cNvPr>
          <p:cNvSpPr/>
          <p:nvPr/>
        </p:nvSpPr>
        <p:spPr>
          <a:xfrm>
            <a:off x="1066321" y="7526612"/>
            <a:ext cx="10051372" cy="4684500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0AB5AD0-0E7B-DB3E-1955-E7954948384C}"/>
              </a:ext>
            </a:extLst>
          </p:cNvPr>
          <p:cNvSpPr txBox="1"/>
          <p:nvPr/>
        </p:nvSpPr>
        <p:spPr>
          <a:xfrm>
            <a:off x="4471902" y="4111027"/>
            <a:ext cx="6826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Model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EB86CBF0-5C8B-8EEC-BF4D-065874512CA3}"/>
              </a:ext>
            </a:extLst>
          </p:cNvPr>
          <p:cNvSpPr/>
          <p:nvPr/>
        </p:nvSpPr>
        <p:spPr>
          <a:xfrm>
            <a:off x="5493433" y="4060841"/>
            <a:ext cx="1674651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3124F8-6AA7-7ED6-3014-D49534E21F9D}"/>
              </a:ext>
            </a:extLst>
          </p:cNvPr>
          <p:cNvSpPr txBox="1"/>
          <p:nvPr/>
        </p:nvSpPr>
        <p:spPr>
          <a:xfrm>
            <a:off x="5652283" y="4111028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lg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26D48EE-55F2-4F76-B791-C9FF34720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737" y="4126980"/>
            <a:ext cx="355600" cy="19826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B24717C-439A-AF57-125F-8CD7EB929F37}"/>
              </a:ext>
            </a:extLst>
          </p:cNvPr>
          <p:cNvSpPr txBox="1"/>
          <p:nvPr/>
        </p:nvSpPr>
        <p:spPr>
          <a:xfrm>
            <a:off x="4352484" y="4453551"/>
            <a:ext cx="81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</a:t>
            </a:r>
            <a:r>
              <a:rPr kumimoji="0" lang="en" altLang="zh-CN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ubstrate</a:t>
            </a:r>
            <a:endParaRPr kumimoji="0" lang="en" altLang="zh-CN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C02FC3-6897-167D-DDA6-263F89C7B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642" y="1971259"/>
            <a:ext cx="5392510" cy="45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5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 w="6350">
          <a:solidFill>
            <a:schemeClr val="accent1">
              <a:shade val="15000"/>
              <a:alpha val="59912"/>
            </a:schemeClr>
          </a:solidFill>
        </a:ln>
      </a:spPr>
      <a:bodyPr rtlCol="0" anchor="ctr"/>
      <a:lstStyle>
        <a:defPPr marL="0" marR="0" indent="0" algn="ctr" defTabSz="45718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1" sz="1200" b="0" i="0" u="none" strike="noStrike" kern="1200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12353</TotalTime>
  <Words>100</Words>
  <Application>Microsoft Macintosh PowerPoint</Application>
  <PresentationFormat>自定义</PresentationFormat>
  <Paragraphs>47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微软雅黑</vt:lpstr>
      <vt:lpstr>Arial</vt:lpstr>
      <vt:lpstr>Calibri</vt:lpstr>
      <vt:lpstr>Calibri Light</vt:lpstr>
      <vt:lpstr>Office 主题​​</vt:lpstr>
      <vt:lpstr>1_Office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董嘉诚</dc:creator>
  <cp:lastModifiedBy>董嘉诚</cp:lastModifiedBy>
  <cp:revision>627</cp:revision>
  <dcterms:created xsi:type="dcterms:W3CDTF">2023-12-15T08:07:23Z</dcterms:created>
  <dcterms:modified xsi:type="dcterms:W3CDTF">2024-06-17T08:30:37Z</dcterms:modified>
</cp:coreProperties>
</file>