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6" r:id="rId2"/>
    <p:sldId id="267" r:id="rId3"/>
    <p:sldId id="264" r:id="rId4"/>
    <p:sldId id="259" r:id="rId5"/>
    <p:sldId id="258" r:id="rId6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3"/>
    <p:restoredTop sz="96245"/>
  </p:normalViewPr>
  <p:slideViewPr>
    <p:cSldViewPr snapToGrid="0">
      <p:cViewPr>
        <p:scale>
          <a:sx n="110" d="100"/>
          <a:sy n="110" d="100"/>
        </p:scale>
        <p:origin x="5248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446D9-201B-5CE6-6BD1-DC7B8B837FC8}"/>
              </a:ext>
            </a:extLst>
          </p:cNvPr>
          <p:cNvSpPr txBox="1"/>
          <p:nvPr/>
        </p:nvSpPr>
        <p:spPr>
          <a:xfrm>
            <a:off x="2542334" y="7227057"/>
            <a:ext cx="82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：设计内容供参考，如果有更好的或者现成的方式，可直接使用。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水平有限，肯定存在部分问题，麻烦师哥随时联系我，辛苦！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3229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7911C7-0EEC-1869-3DF1-E694C7974224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E09A088-ECCD-5CF1-46F3-153CF52F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24D4B4-50B7-90A0-8292-7C6BB9E102D5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EE968A-768A-4C12-C13C-AF0977DCDD4E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B524A5-4442-65C7-0321-C1CA1C211E54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9EB5D5-EF53-0CD9-93A2-10F035EAC332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525E5D-728B-9A1E-9090-F9DA48454FAE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C179EE-A7CF-6EF5-5284-82CEEB4E26B8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F5CF54-0623-B9D8-E112-379CFBA67A96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70ADB72-7FF0-2749-F425-88C8FBB717CC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2A4026-04CB-62F8-7C57-50FFFB36E361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87E554-C867-181E-CDE5-B8B1C6C1F553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Gene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4A23E9-07C8-CB6E-C0C5-91EE64AF1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90" y="3502346"/>
            <a:ext cx="9890392" cy="15676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D105DDF-107B-7BEF-736C-A1B60000DBA2}"/>
              </a:ext>
            </a:extLst>
          </p:cNvPr>
          <p:cNvSpPr txBox="1"/>
          <p:nvPr/>
        </p:nvSpPr>
        <p:spPr>
          <a:xfrm>
            <a:off x="1628206" y="4630298"/>
            <a:ext cx="22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 (Prediction by ECREer)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1B47DF-642C-918B-E283-B815459DC205}"/>
              </a:ext>
            </a:extLst>
          </p:cNvPr>
          <p:cNvSpPr txBox="1"/>
          <p:nvPr/>
        </p:nvSpPr>
        <p:spPr>
          <a:xfrm>
            <a:off x="5175727" y="4630298"/>
            <a:ext cx="2200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TF (Prediction by Deeptfactor)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6D0663-0C87-0679-48AD-8B861B367212}"/>
              </a:ext>
            </a:extLst>
          </p:cNvPr>
          <p:cNvSpPr txBox="1"/>
          <p:nvPr/>
        </p:nvSpPr>
        <p:spPr>
          <a:xfrm>
            <a:off x="3667242" y="6359593"/>
            <a:ext cx="5534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新添加的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预测与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预测数据，添加在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Basic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info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底部就行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34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3229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695900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A7911C7-0EEC-1869-3DF1-E694C7974224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E09A088-ECCD-5CF1-46F3-153CF52F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24D4B4-50B7-90A0-8292-7C6BB9E102D5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EE968A-768A-4C12-C13C-AF0977DCDD4E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B524A5-4442-65C7-0321-C1CA1C211E54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9EB5D5-EF53-0CD9-93A2-10F035EAC332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525E5D-728B-9A1E-9090-F9DA48454FAE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C179EE-A7CF-6EF5-5284-82CEEB4E26B8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F5CF54-0623-B9D8-E112-379CFBA67A96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70ADB72-7FF0-2749-F425-88C8FBB717CC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2A4026-04CB-62F8-7C57-50FFFB36E361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514D6B-95C0-7E22-ACBF-E0E76F51BC69}"/>
              </a:ext>
            </a:extLst>
          </p:cNvPr>
          <p:cNvSpPr txBox="1"/>
          <p:nvPr/>
        </p:nvSpPr>
        <p:spPr>
          <a:xfrm>
            <a:off x="1683328" y="2184203"/>
            <a:ext cx="746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Pathway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6408BA-C5D1-A81F-D9D9-65742ADFB2F5}"/>
              </a:ext>
            </a:extLst>
          </p:cNvPr>
          <p:cNvSpPr txBox="1"/>
          <p:nvPr/>
        </p:nvSpPr>
        <p:spPr>
          <a:xfrm>
            <a:off x="1176973" y="2177825"/>
            <a:ext cx="724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530ECA5-3FF0-3A1B-DB29-15215F795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782"/>
          <a:stretch/>
        </p:blipFill>
        <p:spPr>
          <a:xfrm>
            <a:off x="3862245" y="3308771"/>
            <a:ext cx="4031118" cy="5295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AED85E5-CB13-7D92-C720-4AED25EEE001}"/>
              </a:ext>
            </a:extLst>
          </p:cNvPr>
          <p:cNvSpPr txBox="1"/>
          <p:nvPr/>
        </p:nvSpPr>
        <p:spPr>
          <a:xfrm>
            <a:off x="3188783" y="3435482"/>
            <a:ext cx="673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Species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4E2A8D-0DE1-E190-0776-67FCD7E7FFC2}"/>
              </a:ext>
            </a:extLst>
          </p:cNvPr>
          <p:cNvSpPr txBox="1"/>
          <p:nvPr/>
        </p:nvSpPr>
        <p:spPr>
          <a:xfrm>
            <a:off x="2407671" y="2190476"/>
            <a:ext cx="746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Gene list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CCEEFA-9322-BDFB-77CD-980AC8BAAFB2}"/>
              </a:ext>
            </a:extLst>
          </p:cNvPr>
          <p:cNvSpPr txBox="1"/>
          <p:nvPr/>
        </p:nvSpPr>
        <p:spPr>
          <a:xfrm>
            <a:off x="3084683" y="425042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Gene</a:t>
            </a:r>
            <a:r>
              <a:rPr lang="zh-CN" altLang="en-US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</a:t>
            </a:r>
            <a:r>
              <a:rPr lang="zh-CN" altLang="en-US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E1FDA43-858C-7DB6-2A6A-CCEBAF49FC3B}"/>
              </a:ext>
            </a:extLst>
          </p:cNvPr>
          <p:cNvSpPr/>
          <p:nvPr/>
        </p:nvSpPr>
        <p:spPr>
          <a:xfrm>
            <a:off x="3920695" y="4225132"/>
            <a:ext cx="3865151" cy="1153405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D030AD1-09FC-93D6-0CE9-FABFECA2D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315" y="2494780"/>
            <a:ext cx="7772400" cy="10929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887E554-C867-181E-CDE5-B8B1C6C1F553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Gene list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BA51F7-6157-1725-97D2-B09386C23D0E}"/>
              </a:ext>
            </a:extLst>
          </p:cNvPr>
          <p:cNvSpPr txBox="1"/>
          <p:nvPr/>
        </p:nvSpPr>
        <p:spPr>
          <a:xfrm>
            <a:off x="3829741" y="7558530"/>
            <a:ext cx="419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由于确定了基因，则点击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直接到样本选择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35A5520-1697-E54B-ADCD-4D28661DCEB2}"/>
              </a:ext>
            </a:extLst>
          </p:cNvPr>
          <p:cNvCxnSpPr>
            <a:cxnSpLocks/>
          </p:cNvCxnSpPr>
          <p:nvPr/>
        </p:nvCxnSpPr>
        <p:spPr>
          <a:xfrm>
            <a:off x="6637106" y="610173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37F6C884-0C6A-DFC1-32F3-190D6784C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315" y="8107762"/>
            <a:ext cx="7772400" cy="370403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69CB11-4161-8243-4B61-E3F6DB4D6A43}"/>
              </a:ext>
            </a:extLst>
          </p:cNvPr>
          <p:cNvSpPr txBox="1"/>
          <p:nvPr/>
        </p:nvSpPr>
        <p:spPr>
          <a:xfrm>
            <a:off x="4735616" y="13056021"/>
            <a:ext cx="271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后面与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Pathway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一样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5E84069-687E-8CE8-CA59-74C43EFF3A35}"/>
              </a:ext>
            </a:extLst>
          </p:cNvPr>
          <p:cNvCxnSpPr>
            <a:cxnSpLocks/>
          </p:cNvCxnSpPr>
          <p:nvPr/>
        </p:nvCxnSpPr>
        <p:spPr>
          <a:xfrm>
            <a:off x="5929514" y="11811796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0A0318D-3873-26E9-96E9-7679FD472BF0}"/>
              </a:ext>
            </a:extLst>
          </p:cNvPr>
          <p:cNvSpPr txBox="1"/>
          <p:nvPr/>
        </p:nvSpPr>
        <p:spPr>
          <a:xfrm>
            <a:off x="6759004" y="6294902"/>
            <a:ext cx="305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由于确定了基因，则点击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直接到样本选择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DAD4CF9-23C0-CAB4-37D7-B438574715B2}"/>
              </a:ext>
            </a:extLst>
          </p:cNvPr>
          <p:cNvSpPr/>
          <p:nvPr/>
        </p:nvSpPr>
        <p:spPr>
          <a:xfrm>
            <a:off x="4657919" y="5786772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Example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0531BDC-1896-3C24-48DA-405CF9730ABD}"/>
              </a:ext>
            </a:extLst>
          </p:cNvPr>
          <p:cNvSpPr/>
          <p:nvPr/>
        </p:nvSpPr>
        <p:spPr>
          <a:xfrm>
            <a:off x="6096000" y="5786772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11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1" lang="zh-CN" altLang="en-US" sz="12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6FFC84D-B9EE-B871-1656-8DB722D29EA5}"/>
              </a:ext>
            </a:extLst>
          </p:cNvPr>
          <p:cNvCxnSpPr>
            <a:cxnSpLocks/>
          </p:cNvCxnSpPr>
          <p:nvPr/>
        </p:nvCxnSpPr>
        <p:spPr>
          <a:xfrm flipH="1">
            <a:off x="3457450" y="5944252"/>
            <a:ext cx="1253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0436EEA-0AC8-A08D-1ED5-364FB30DA931}"/>
              </a:ext>
            </a:extLst>
          </p:cNvPr>
          <p:cNvSpPr txBox="1"/>
          <p:nvPr/>
        </p:nvSpPr>
        <p:spPr>
          <a:xfrm>
            <a:off x="752354" y="5763668"/>
            <a:ext cx="2812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Example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，加载示例数据，数据参考见：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example.txt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2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3229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695900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4C301FA-D6D1-EDF1-01A5-B42987CA6BF3}"/>
              </a:ext>
            </a:extLst>
          </p:cNvPr>
          <p:cNvSpPr txBox="1"/>
          <p:nvPr/>
        </p:nvSpPr>
        <p:spPr>
          <a:xfrm>
            <a:off x="802264" y="2239851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datasets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from</a:t>
            </a: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GEO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B7592CE-19FD-F126-44F0-A101E7FE9BE8}"/>
              </a:ext>
            </a:extLst>
          </p:cNvPr>
          <p:cNvSpPr/>
          <p:nvPr/>
        </p:nvSpPr>
        <p:spPr>
          <a:xfrm>
            <a:off x="1070314" y="2709920"/>
            <a:ext cx="10051372" cy="3766425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B42BC1-6A11-5AE3-F558-810AF9F2AFE0}"/>
              </a:ext>
            </a:extLst>
          </p:cNvPr>
          <p:cNvSpPr txBox="1"/>
          <p:nvPr/>
        </p:nvSpPr>
        <p:spPr>
          <a:xfrm>
            <a:off x="4793316" y="4389728"/>
            <a:ext cx="2458384" cy="30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Mt_dataset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表格内容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78A20FF-DA88-792D-BC66-4019F86DAB56}"/>
              </a:ext>
            </a:extLst>
          </p:cNvPr>
          <p:cNvSpPr txBox="1"/>
          <p:nvPr/>
        </p:nvSpPr>
        <p:spPr>
          <a:xfrm>
            <a:off x="806088" y="7191404"/>
            <a:ext cx="478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datasets are submitted for country distribution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A8472B-F8C4-9901-6135-682A3311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41" y="2885476"/>
            <a:ext cx="8926946" cy="2873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6C45F3-24BE-3D7D-00BE-00E1176A5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67" y="8032465"/>
            <a:ext cx="8316896" cy="428657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7911C7-0EEC-1869-3DF1-E694C7974224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E09A088-ECCD-5CF1-46F3-153CF52F3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24D4B4-50B7-90A0-8292-7C6BB9E102D5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EE968A-768A-4C12-C13C-AF0977DCDD4E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B524A5-4442-65C7-0321-C1CA1C211E54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9EB5D5-EF53-0CD9-93A2-10F035EAC332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525E5D-728B-9A1E-9090-F9DA48454FAE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C179EE-A7CF-6EF5-5284-82CEEB4E26B8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F5CF54-0623-B9D8-E112-379CFBA67A96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70ADB72-7FF0-2749-F425-88C8FBB717CC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2A4026-04CB-62F8-7C57-50FFFB36E361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11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3229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614152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4C301FA-D6D1-EDF1-01A5-B42987CA6BF3}"/>
              </a:ext>
            </a:extLst>
          </p:cNvPr>
          <p:cNvSpPr txBox="1"/>
          <p:nvPr/>
        </p:nvSpPr>
        <p:spPr>
          <a:xfrm>
            <a:off x="802264" y="2239851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public literature is in pubmed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B7592CE-19FD-F126-44F0-A101E7FE9BE8}"/>
              </a:ext>
            </a:extLst>
          </p:cNvPr>
          <p:cNvSpPr/>
          <p:nvPr/>
        </p:nvSpPr>
        <p:spPr>
          <a:xfrm>
            <a:off x="1070314" y="2709921"/>
            <a:ext cx="10051372" cy="3097496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B42BC1-6A11-5AE3-F558-810AF9F2AFE0}"/>
              </a:ext>
            </a:extLst>
          </p:cNvPr>
          <p:cNvSpPr txBox="1"/>
          <p:nvPr/>
        </p:nvSpPr>
        <p:spPr>
          <a:xfrm>
            <a:off x="4793316" y="4389728"/>
            <a:ext cx="2458384" cy="30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展示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Mt_paper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表格内容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4C56DA-3FA6-CA49-7151-6C36F381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71" y="3064065"/>
            <a:ext cx="8388257" cy="27184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78A20FF-DA88-792D-BC66-4019F86DAB56}"/>
              </a:ext>
            </a:extLst>
          </p:cNvPr>
          <p:cNvSpPr txBox="1"/>
          <p:nvPr/>
        </p:nvSpPr>
        <p:spPr>
          <a:xfrm>
            <a:off x="802264" y="633582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Topic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9F21B84-37C7-B42B-83DD-D5236373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94" y="6743751"/>
            <a:ext cx="9378593" cy="3398234"/>
          </a:xfrm>
          <a:prstGeom prst="rect">
            <a:avLst/>
          </a:prstGeom>
        </p:spPr>
      </p:pic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B3DF1B70-9097-DAB2-0A94-9A0F6175E0EB}"/>
              </a:ext>
            </a:extLst>
          </p:cNvPr>
          <p:cNvCxnSpPr>
            <a:cxnSpLocks/>
          </p:cNvCxnSpPr>
          <p:nvPr/>
        </p:nvCxnSpPr>
        <p:spPr>
          <a:xfrm>
            <a:off x="811618" y="1039602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FE22FFAA-29EA-E907-4809-0CCF3C829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134" y="10961280"/>
            <a:ext cx="8191281" cy="449568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016DFDE7-E3F1-4502-47BC-40270B815F0A}"/>
              </a:ext>
            </a:extLst>
          </p:cNvPr>
          <p:cNvSpPr txBox="1"/>
          <p:nvPr/>
        </p:nvSpPr>
        <p:spPr>
          <a:xfrm>
            <a:off x="802264" y="1065006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 Topic Trends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337109-8E26-046F-6195-02A3D0E782C7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60080917-640F-93D9-3B76-3ECF7BEA4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02C254D8-1BB0-7CAA-1694-8E882DE1EBFF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58FACB9-AC97-4E38-6FCF-6F80F3D0328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32FA18-CA55-88DA-F24C-642DE44E361F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71A7151-32B5-F018-EF3F-1B3F5EAC0A5A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37FC8E-2ACD-056E-15D5-ECF17B6A619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5207EED-C398-6AC5-C8B1-2EE8EE07D2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A92009-CB5E-6C36-E44F-F2687EE8B319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E371547-F508-7798-788B-4597B780E639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BAEE36-14F1-B8D4-8F51-7A678FD3B19F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18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4612</TotalTime>
  <Words>215</Words>
  <Application>Microsoft Macintosh PowerPoint</Application>
  <PresentationFormat>自定义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442</cp:revision>
  <dcterms:created xsi:type="dcterms:W3CDTF">2023-12-15T08:07:23Z</dcterms:created>
  <dcterms:modified xsi:type="dcterms:W3CDTF">2024-01-10T07:04:03Z</dcterms:modified>
</cp:coreProperties>
</file>