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8" r:id="rId2"/>
    <p:sldId id="271" r:id="rId3"/>
    <p:sldId id="269" r:id="rId4"/>
    <p:sldId id="272" r:id="rId5"/>
    <p:sldId id="270" r:id="rId6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245"/>
  </p:normalViewPr>
  <p:slideViewPr>
    <p:cSldViewPr snapToGrid="0">
      <p:cViewPr varScale="1">
        <p:scale>
          <a:sx n="52" d="100"/>
          <a:sy n="52" d="100"/>
        </p:scale>
        <p:origin x="30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hyperlink" Target="https://doi.org/10.1073/pnas.20211711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352484" y="4470033"/>
            <a:ext cx="2853985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419773" y="4551176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99250" y="4561027"/>
            <a:ext cx="2302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single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lux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3FE739A-C78D-2A7C-D73E-1FC7E41FE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384" y="8183837"/>
            <a:ext cx="8819763" cy="61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254605" y="442689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4508034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01370" y="451788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control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dual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5927342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5927342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5D94DA00-D2BE-68FB-1DAC-44277695C996}"/>
              </a:ext>
            </a:extLst>
          </p:cNvPr>
          <p:cNvSpPr/>
          <p:nvPr/>
        </p:nvSpPr>
        <p:spPr>
          <a:xfrm>
            <a:off x="4254605" y="504924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F2E98-0DD6-38E5-EB38-6DE2E319A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5130384"/>
            <a:ext cx="314606" cy="2658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1E74B7-709B-3312-ED5F-2D0740F42C6E}"/>
              </a:ext>
            </a:extLst>
          </p:cNvPr>
          <p:cNvSpPr txBox="1"/>
          <p:nvPr/>
        </p:nvSpPr>
        <p:spPr>
          <a:xfrm>
            <a:off x="4601370" y="514023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treatment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4CDFA2-42DB-287F-F613-8F6936A68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53" y="8509727"/>
            <a:ext cx="8350293" cy="53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Blastp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7610200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761020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65305" y="833503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7925160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59505" y="858861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Result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126079" y="9243545"/>
            <a:ext cx="10051372" cy="4179528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121897" y="1284139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blast_output.txt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AE1E410-CF7D-BB67-67ED-0BC78D51DB20}"/>
              </a:ext>
            </a:extLst>
          </p:cNvPr>
          <p:cNvSpPr/>
          <p:nvPr/>
        </p:nvSpPr>
        <p:spPr>
          <a:xfrm>
            <a:off x="1227179" y="3841181"/>
            <a:ext cx="9543915" cy="257602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>
            <a:off x="10156269" y="3418358"/>
            <a:ext cx="238307" cy="7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9972602" y="3004633"/>
            <a:ext cx="114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最多输入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个序列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92D6F47-C236-18A6-51D1-DD5727E1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032" y="4028189"/>
            <a:ext cx="7533719" cy="2200959"/>
          </a:xfrm>
          <a:prstGeom prst="rect">
            <a:avLst/>
          </a:prstGeom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 flipV="1">
            <a:off x="3715998" y="7769228"/>
            <a:ext cx="921350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426521" y="7675617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见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blast_input.txt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903BD54-6359-DFA7-181C-8356F6FD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91" y="9581686"/>
            <a:ext cx="7772400" cy="3098411"/>
          </a:xfrm>
          <a:prstGeom prst="rect">
            <a:avLst/>
          </a:prstGeom>
        </p:spPr>
      </p:pic>
      <p:sp>
        <p:nvSpPr>
          <p:cNvPr id="35" name="圆角矩形 34">
            <a:extLst>
              <a:ext uri="{FF2B5EF4-FFF2-40B4-BE49-F238E27FC236}">
                <a16:creationId xmlns:a16="http://schemas.microsoft.com/office/drawing/2014/main" id="{868EC310-84B9-F152-35F1-AED5F434B559}"/>
              </a:ext>
            </a:extLst>
          </p:cNvPr>
          <p:cNvSpPr/>
          <p:nvPr/>
        </p:nvSpPr>
        <p:spPr>
          <a:xfrm>
            <a:off x="5453284" y="14194992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Get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Seq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C8EC88A-EA15-D8BC-6632-29ED57338F98}"/>
              </a:ext>
            </a:extLst>
          </p:cNvPr>
          <p:cNvCxnSpPr>
            <a:cxnSpLocks/>
          </p:cNvCxnSpPr>
          <p:nvPr/>
        </p:nvCxnSpPr>
        <p:spPr>
          <a:xfrm flipH="1" flipV="1">
            <a:off x="6350752" y="14352472"/>
            <a:ext cx="1031683" cy="2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4B8B0E-9118-CC69-14A9-E638BDD45DFD}"/>
              </a:ext>
            </a:extLst>
          </p:cNvPr>
          <p:cNvSpPr txBox="1"/>
          <p:nvPr/>
        </p:nvSpPr>
        <p:spPr>
          <a:xfrm>
            <a:off x="7382435" y="14480118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获得</a:t>
            </a:r>
            <a:r>
              <a:rPr lang="en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blast_seq.fasta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1CD458-F1EF-B3CE-8271-A1C8D5D936AC}"/>
              </a:ext>
            </a:extLst>
          </p:cNvPr>
          <p:cNvSpPr txBox="1"/>
          <p:nvPr/>
        </p:nvSpPr>
        <p:spPr>
          <a:xfrm>
            <a:off x="4294886" y="6886543"/>
            <a:ext cx="1007573" cy="22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E-value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29EAE48-7924-800B-A6E3-24B705FF42C2}"/>
              </a:ext>
            </a:extLst>
          </p:cNvPr>
          <p:cNvSpPr/>
          <p:nvPr/>
        </p:nvSpPr>
        <p:spPr>
          <a:xfrm>
            <a:off x="4929569" y="6807268"/>
            <a:ext cx="1810326" cy="3875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CA3D5A-1B7F-7B17-B506-557908D5352A}"/>
              </a:ext>
            </a:extLst>
          </p:cNvPr>
          <p:cNvSpPr txBox="1"/>
          <p:nvPr/>
        </p:nvSpPr>
        <p:spPr>
          <a:xfrm>
            <a:off x="5075864" y="691181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1e-6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A591FF-899B-C616-E167-DC21248CD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603" y="6901933"/>
            <a:ext cx="355600" cy="1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99138" y="141445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MSA &amp; Tree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87000" y="6349536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37395" y="634953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79508" y="7172918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65052" y="6664496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 flipV="1">
            <a:off x="6830112" y="5305858"/>
            <a:ext cx="866645" cy="9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7696757" y="5319423"/>
            <a:ext cx="16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可选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jtt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wag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>
            <a:off x="3701628" y="6519165"/>
            <a:ext cx="86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326513" y="6388360"/>
            <a:ext cx="1664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获得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blast_seq.fasta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046DB79-F0D7-BB79-8194-6C5A111E9777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7A903-7067-460A-5F57-7026FB25F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2360ED-4838-8CD4-7355-D87389A6ECF7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3AFAB-C97C-B3D4-490F-51173181DCDB}"/>
              </a:ext>
            </a:extLst>
          </p:cNvPr>
          <p:cNvSpPr txBox="1"/>
          <p:nvPr/>
        </p:nvSpPr>
        <p:spPr>
          <a:xfrm>
            <a:off x="2565035" y="5193597"/>
            <a:ext cx="2616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Phylogenetic Tree Construction Model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8795F68-9D25-9D28-4574-95FC39E8DC76}"/>
              </a:ext>
            </a:extLst>
          </p:cNvPr>
          <p:cNvSpPr/>
          <p:nvPr/>
        </p:nvSpPr>
        <p:spPr>
          <a:xfrm>
            <a:off x="1006378" y="8054387"/>
            <a:ext cx="9831950" cy="1068472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A514BB7-13A2-60BE-8700-DD8E5DBA0E8D}"/>
              </a:ext>
            </a:extLst>
          </p:cNvPr>
          <p:cNvSpPr/>
          <p:nvPr/>
        </p:nvSpPr>
        <p:spPr>
          <a:xfrm>
            <a:off x="5066890" y="5127458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94F3A6-7DEA-3E87-CA5B-94FEA5F0308C}"/>
              </a:ext>
            </a:extLst>
          </p:cNvPr>
          <p:cNvSpPr txBox="1"/>
          <p:nvPr/>
        </p:nvSpPr>
        <p:spPr>
          <a:xfrm>
            <a:off x="5225740" y="5177645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lg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C702633-8CD6-0948-7B28-26227E0EC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194" y="5193597"/>
            <a:ext cx="355600" cy="19826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197C722-0821-9042-C116-04ACB81E8B66}"/>
              </a:ext>
            </a:extLst>
          </p:cNvPr>
          <p:cNvSpPr txBox="1"/>
          <p:nvPr/>
        </p:nvSpPr>
        <p:spPr>
          <a:xfrm>
            <a:off x="2309146" y="8460724"/>
            <a:ext cx="752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React-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msaview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可视化展示示</a:t>
            </a:r>
            <a:r>
              <a:rPr kumimoji="0" lang="en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mafft_result.fasta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fasttree_result.nwk</a:t>
            </a:r>
            <a:r>
              <a:rPr kumimoji="0" lang="zh-CN" alt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内容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3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a protein sequence FASTA file for transcription factor prediction analysis based on DeepTFactor(</a:t>
            </a:r>
            <a:r>
              <a:rPr kumimoji="0" lang="en" altLang="zh-CN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F0502020204030204" pitchFamily="34" charset="0"/>
                <a:ea typeface="等线" panose="02010600030101010101" pitchFamily="2" charset="-122"/>
                <a:cs typeface="+mn-cs"/>
                <a:hlinkClick r:id="rId4"/>
              </a:rPr>
              <a:t>https://doi.org/10.1073/pnas.2021171118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70314" y="7419488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FE68FA-B02C-43EC-4895-69EFF91099B0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5C45-D3EA-153C-0406-CB3007FE8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58" y="8523217"/>
            <a:ext cx="44069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049031" y="1381452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展示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预测结果表格即可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DA8F831-C077-243B-4A9A-DD16FF1D1471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53AE7F-77C4-DC8D-72AC-4A4EAB41A3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48B3A95-7024-8FB3-6C35-FDC274545AC8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4A950D-7659-31E1-AD30-7A40C83F5B54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TF Prediction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</p:spTree>
    <p:extLst>
      <p:ext uri="{BB962C8B-B14F-4D97-AF65-F5344CB8AC3E}">
        <p14:creationId xmlns:p14="http://schemas.microsoft.com/office/powerpoint/2010/main" val="116166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6350">
          <a:solidFill>
            <a:schemeClr val="accent1">
              <a:shade val="15000"/>
              <a:alpha val="59912"/>
            </a:schemeClr>
          </a:solidFill>
        </a:ln>
      </a:spPr>
      <a:bodyPr rtlCol="0" anchor="ctr"/>
      <a:lstStyle>
        <a:defPPr marL="0" marR="0" indent="0" algn="ctr" defTabSz="45718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2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5164</TotalTime>
  <Words>375</Words>
  <Application>Microsoft Macintosh PowerPoint</Application>
  <PresentationFormat>自定义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693</cp:revision>
  <dcterms:created xsi:type="dcterms:W3CDTF">2023-12-15T08:07:23Z</dcterms:created>
  <dcterms:modified xsi:type="dcterms:W3CDTF">2024-03-13T01:43:25Z</dcterms:modified>
</cp:coreProperties>
</file>