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7" r:id="rId2"/>
    <p:sldId id="268" r:id="rId3"/>
  </p:sldIdLst>
  <p:sldSz cx="12192000" cy="16256000"/>
  <p:notesSz cx="6858000" cy="9144000"/>
  <p:defaultTextStyle>
    <a:defPPr>
      <a:defRPr lang="en-US"/>
    </a:defPPr>
    <a:lvl1pPr marL="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3"/>
    <p:restoredTop sz="96245"/>
  </p:normalViewPr>
  <p:slideViewPr>
    <p:cSldViewPr snapToGrid="0">
      <p:cViewPr>
        <p:scale>
          <a:sx n="95" d="100"/>
          <a:sy n="95" d="100"/>
        </p:scale>
        <p:origin x="1408" y="-3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7"/>
            <a:ext cx="10363200" cy="56594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3" indent="0" algn="ctr">
              <a:buNone/>
              <a:defRPr sz="2667"/>
            </a:lvl2pPr>
            <a:lvl3pPr marL="1219185" indent="0" algn="ctr">
              <a:buNone/>
              <a:defRPr sz="2400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5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71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3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5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84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4052717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10878733"/>
            <a:ext cx="10515600" cy="35559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93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7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6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5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4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37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7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65487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984979"/>
            <a:ext cx="5157787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984979"/>
            <a:ext cx="5183188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43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3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6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8"/>
            <a:ext cx="6172201" cy="1155229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8"/>
            <a:ext cx="6172201" cy="1155229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3" indent="0">
              <a:buNone/>
              <a:defRPr sz="3733"/>
            </a:lvl2pPr>
            <a:lvl3pPr marL="1219185" indent="0">
              <a:buNone/>
              <a:defRPr sz="3200"/>
            </a:lvl3pPr>
            <a:lvl4pPr marL="1828777" indent="0">
              <a:buNone/>
              <a:defRPr sz="2667"/>
            </a:lvl4pPr>
            <a:lvl5pPr marL="2438370" indent="0">
              <a:buNone/>
              <a:defRPr sz="2667"/>
            </a:lvl5pPr>
            <a:lvl6pPr marL="3047962" indent="0">
              <a:buNone/>
              <a:defRPr sz="2667"/>
            </a:lvl6pPr>
            <a:lvl7pPr marL="3657555" indent="0">
              <a:buNone/>
              <a:defRPr sz="2667"/>
            </a:lvl7pPr>
            <a:lvl8pPr marL="4267147" indent="0">
              <a:buNone/>
              <a:defRPr sz="2667"/>
            </a:lvl8pPr>
            <a:lvl9pPr marL="487673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74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865487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4327408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DA82-0082-2445-BF22-418BB184E2E3}" type="datetimeFigureOut">
              <a:rPr kumimoji="1" lang="zh-CN" altLang="en-US" smtClean="0"/>
              <a:t>2024/3/15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15066909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4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8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7" indent="-304797" algn="l" defTabSz="121918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8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0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8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 the transcriptome data and the CSV file containing sample grouping.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762258" y="5213517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200339" y="5213517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845805" y="6499116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DC7D0984-52B7-8079-C1EC-5EB36066AD34}"/>
              </a:ext>
            </a:extLst>
          </p:cNvPr>
          <p:cNvSpPr/>
          <p:nvPr/>
        </p:nvSpPr>
        <p:spPr>
          <a:xfrm>
            <a:off x="6146273" y="4296298"/>
            <a:ext cx="2905997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DF9F0C09-63BA-D760-AE89-F4E47F46D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6236512" y="4349861"/>
            <a:ext cx="314606" cy="2658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5BC6091-3A2F-5750-9108-328682F4D459}"/>
              </a:ext>
            </a:extLst>
          </p:cNvPr>
          <p:cNvSpPr txBox="1"/>
          <p:nvPr/>
        </p:nvSpPr>
        <p:spPr>
          <a:xfrm>
            <a:off x="6480434" y="4372886"/>
            <a:ext cx="2132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Sample Group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0C22891-9CE7-875D-BA30-BD9AA7B69FFF}"/>
              </a:ext>
            </a:extLst>
          </p:cNvPr>
          <p:cNvSpPr/>
          <p:nvPr/>
        </p:nvSpPr>
        <p:spPr>
          <a:xfrm>
            <a:off x="2921050" y="4297918"/>
            <a:ext cx="2905997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3894F5-2AED-AA2C-FEBF-2AB7458437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3011289" y="4351481"/>
            <a:ext cx="314606" cy="2658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0DBCB73-7802-BB30-4C72-80113878CCFD}"/>
              </a:ext>
            </a:extLst>
          </p:cNvPr>
          <p:cNvSpPr txBox="1"/>
          <p:nvPr/>
        </p:nvSpPr>
        <p:spPr>
          <a:xfrm>
            <a:off x="3255211" y="4374506"/>
            <a:ext cx="2451773" cy="22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Transcriptome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FC69501-6E03-1D81-CC3D-35AD9484D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05" y="6797377"/>
            <a:ext cx="10097448" cy="357071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91AA931-A849-2339-526D-8A6152669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676" y="7824391"/>
            <a:ext cx="7105706" cy="469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1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 the transcriptome data and the CSV file containing sample grouping.</a:t>
            </a: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762258" y="5213517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200339" y="5213517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845805" y="6499116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DC7D0984-52B7-8079-C1EC-5EB36066AD34}"/>
              </a:ext>
            </a:extLst>
          </p:cNvPr>
          <p:cNvSpPr/>
          <p:nvPr/>
        </p:nvSpPr>
        <p:spPr>
          <a:xfrm>
            <a:off x="6146273" y="4296298"/>
            <a:ext cx="2905997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DF9F0C09-63BA-D760-AE89-F4E47F46D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6236512" y="4349861"/>
            <a:ext cx="314606" cy="2658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5BC6091-3A2F-5750-9108-328682F4D459}"/>
              </a:ext>
            </a:extLst>
          </p:cNvPr>
          <p:cNvSpPr txBox="1"/>
          <p:nvPr/>
        </p:nvSpPr>
        <p:spPr>
          <a:xfrm>
            <a:off x="6480434" y="4372886"/>
            <a:ext cx="2132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Sample Group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0C22891-9CE7-875D-BA30-BD9AA7B69FFF}"/>
              </a:ext>
            </a:extLst>
          </p:cNvPr>
          <p:cNvSpPr/>
          <p:nvPr/>
        </p:nvSpPr>
        <p:spPr>
          <a:xfrm>
            <a:off x="2921050" y="4297918"/>
            <a:ext cx="2905997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3894F5-2AED-AA2C-FEBF-2AB7458437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3011289" y="4351481"/>
            <a:ext cx="314606" cy="2658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0DBCB73-7802-BB30-4C72-80113878CCFD}"/>
              </a:ext>
            </a:extLst>
          </p:cNvPr>
          <p:cNvSpPr txBox="1"/>
          <p:nvPr/>
        </p:nvSpPr>
        <p:spPr>
          <a:xfrm>
            <a:off x="3255211" y="4374506"/>
            <a:ext cx="2451773" cy="22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Transcriptome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C7E251-F717-8804-8C74-B18E80C98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80" y="6735980"/>
            <a:ext cx="10383531" cy="53607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00E3B4-87EF-C074-EDB0-9E1D86DFA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5235" y="7163841"/>
            <a:ext cx="7772400" cy="55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3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5016</TotalTime>
  <Words>128</Words>
  <Application>Microsoft Macintosh PowerPoint</Application>
  <PresentationFormat>自定义</PresentationFormat>
  <Paragraphs>46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董嘉诚</dc:creator>
  <cp:lastModifiedBy>董嘉诚</cp:lastModifiedBy>
  <cp:revision>581</cp:revision>
  <dcterms:created xsi:type="dcterms:W3CDTF">2023-12-15T08:07:23Z</dcterms:created>
  <dcterms:modified xsi:type="dcterms:W3CDTF">2024-03-15T06:42:41Z</dcterms:modified>
</cp:coreProperties>
</file>