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01"/>
  </p:normalViewPr>
  <p:slideViewPr>
    <p:cSldViewPr snapToGrid="0" snapToObjects="1">
      <p:cViewPr varScale="1">
        <p:scale>
          <a:sx n="102" d="100"/>
          <a:sy n="102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4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14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86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8404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8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6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13F2-573C-8A46-A38C-D5204AF24056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CACF9F-CD79-E34C-9C18-501FD7B4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6374" y="623170"/>
            <a:ext cx="8915399" cy="2262781"/>
          </a:xfrm>
        </p:spPr>
        <p:txBody>
          <a:bodyPr/>
          <a:lstStyle/>
          <a:p>
            <a:r>
              <a:rPr lang="en-US" dirty="0" smtClean="0"/>
              <a:t>Tower </a:t>
            </a:r>
            <a:r>
              <a:rPr lang="en-US" dirty="0" err="1" smtClean="0"/>
              <a:t>Defence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6375" y="3061315"/>
            <a:ext cx="4650830" cy="471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SOEN6441 </a:t>
            </a:r>
            <a:r>
              <a:rPr lang="en-US" sz="2800" smtClean="0"/>
              <a:t>Project Build2</a:t>
            </a: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2668044" y="4459266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Team11 member: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1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5812039" cy="741227"/>
          </a:xfrm>
        </p:spPr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19824"/>
            <a:ext cx="8915400" cy="3777622"/>
          </a:xfrm>
        </p:spPr>
        <p:txBody>
          <a:bodyPr/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Architecture Design</a:t>
            </a:r>
          </a:p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3168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80992"/>
            <a:ext cx="8915400" cy="3777622"/>
          </a:xfrm>
        </p:spPr>
        <p:txBody>
          <a:bodyPr/>
          <a:lstStyle/>
          <a:p>
            <a:r>
              <a:rPr lang="en-US" dirty="0" smtClean="0"/>
              <a:t>We use MVC and designed pattern to improve some part of our project , including create map and editing and game 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7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singleton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05" y="112734"/>
            <a:ext cx="6087901" cy="45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91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1557</TotalTime>
  <Words>42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Wisp</vt:lpstr>
      <vt:lpstr>Tower Defence Game</vt:lpstr>
      <vt:lpstr>OUTLINE</vt:lpstr>
      <vt:lpstr>Goal</vt:lpstr>
      <vt:lpstr>Architecture Design </vt:lpstr>
      <vt:lpstr>First singleton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Defence Game</dc:title>
  <dc:creator>Dan Qiao</dc:creator>
  <cp:lastModifiedBy>Dan Qiao</cp:lastModifiedBy>
  <cp:revision>8</cp:revision>
  <dcterms:created xsi:type="dcterms:W3CDTF">2016-03-14T22:26:43Z</dcterms:created>
  <dcterms:modified xsi:type="dcterms:W3CDTF">2016-03-16T00:26:10Z</dcterms:modified>
</cp:coreProperties>
</file>