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7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6183" y="1687272"/>
            <a:ext cx="2859578" cy="2859578"/>
          </a:xfrm>
          <a:prstGeom prst="ellipse">
            <a:avLst/>
          </a:prstGeom>
          <a:solidFill>
            <a:srgbClr val="28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40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53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85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34393" y="1687272"/>
            <a:ext cx="2859578" cy="2859578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152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221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241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82603" y="1687272"/>
            <a:ext cx="2859578" cy="2859578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146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157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169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3555"/>
            </a:gs>
            <a:gs pos="47000">
              <a:srgbClr val="1B243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물결 27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pattFill prst="dkHorz">
            <a:fgClr>
              <a:srgbClr val="273553"/>
            </a:fgClr>
            <a:bgClr>
              <a:srgbClr val="314169"/>
            </a:bgClr>
          </a:patt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물결 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pattFill prst="dkUpDiag">
            <a:fgClr>
              <a:srgbClr val="1B2439"/>
            </a:fgClr>
            <a:bgClr>
              <a:srgbClr val="283555"/>
            </a:bgClr>
          </a:patt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478560" y="2411113"/>
            <a:ext cx="7310642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973048" y="2080670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973049" y="2956493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973048" y="20806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12462" y="22825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4886" y="50819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17" name="타원 16"/>
          <p:cNvSpPr/>
          <p:nvPr/>
        </p:nvSpPr>
        <p:spPr>
          <a:xfrm>
            <a:off x="4525305" y="2080668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525306" y="2956491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원호 18"/>
          <p:cNvSpPr/>
          <p:nvPr/>
        </p:nvSpPr>
        <p:spPr>
          <a:xfrm>
            <a:off x="4525305" y="2080667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64719" y="2282550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57143" y="5081910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2" name="타원 21"/>
          <p:cNvSpPr/>
          <p:nvPr/>
        </p:nvSpPr>
        <p:spPr>
          <a:xfrm>
            <a:off x="8077562" y="2080666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8077563" y="2956489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8077562" y="2080665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6976" y="2282548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9400" y="5081908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1061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1061" y="3243183"/>
            <a:ext cx="108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4943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89478" y="41987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4724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2" name="타원 31"/>
          <p:cNvSpPr/>
          <p:nvPr/>
        </p:nvSpPr>
        <p:spPr>
          <a:xfrm>
            <a:off x="1889478" y="4598780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4724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4" name="타원 33"/>
          <p:cNvSpPr/>
          <p:nvPr/>
        </p:nvSpPr>
        <p:spPr>
          <a:xfrm>
            <a:off x="1889478" y="4998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94724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810913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27662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27662" y="3243183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1544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06079" y="41987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11325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0" name="타원 59"/>
          <p:cNvSpPr/>
          <p:nvPr/>
        </p:nvSpPr>
        <p:spPr>
          <a:xfrm>
            <a:off x="5506079" y="45987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11325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2" name="타원 61"/>
          <p:cNvSpPr/>
          <p:nvPr/>
        </p:nvSpPr>
        <p:spPr>
          <a:xfrm>
            <a:off x="5506079" y="4998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11325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427514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444263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444263" y="3243183"/>
            <a:ext cx="108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88145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122680" y="41987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427926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0" name="타원 69"/>
          <p:cNvSpPr/>
          <p:nvPr/>
        </p:nvSpPr>
        <p:spPr>
          <a:xfrm>
            <a:off x="9122680" y="45987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27926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2" name="타원 71"/>
          <p:cNvSpPr/>
          <p:nvPr/>
        </p:nvSpPr>
        <p:spPr>
          <a:xfrm>
            <a:off x="9122680" y="4998830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427926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44115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/>
          <p:cNvSpPr/>
          <p:nvPr/>
        </p:nvSpPr>
        <p:spPr>
          <a:xfrm>
            <a:off x="494274" y="3126259"/>
            <a:ext cx="10898656" cy="1451285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113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7677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6242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06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3371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936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500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39065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47629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6194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4759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73323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81888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90452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9017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7582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16146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4711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3275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41840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50405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8969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7534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6098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4663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93228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01792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10357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18921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27486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36051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44615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53180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61744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70309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78874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87438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6003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4567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13132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21697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30261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38826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47390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55955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64520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084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81649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90213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98778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91133" y="2500413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직사각형 152"/>
          <p:cNvSpPr/>
          <p:nvPr/>
        </p:nvSpPr>
        <p:spPr>
          <a:xfrm>
            <a:off x="5581276" y="1981031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9112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7677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6242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4806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3371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21935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30500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39065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47629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6194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64758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73323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81888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90452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9017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07581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6146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24711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33275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1840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404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8969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67534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76098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4663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3227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301792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10357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18921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27486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36050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344615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3180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61744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70309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78873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87438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96003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04567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13132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21696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30261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38826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47390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55955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64519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73084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81649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90213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98778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/>
          </p:nvPr>
        </p:nvGraphicFramePr>
        <p:xfrm>
          <a:off x="791131" y="3939216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" name="직사각형 204"/>
          <p:cNvSpPr/>
          <p:nvPr/>
        </p:nvSpPr>
        <p:spPr>
          <a:xfrm>
            <a:off x="5581274" y="3419834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9112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87677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96241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04806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113371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21935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130500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39064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47629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56194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64758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73323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81887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90452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199017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207581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216146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24710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33275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41840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0404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58969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67533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76098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84663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293227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01792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10356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18921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27486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36050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44615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53179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361744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370309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378873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87438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96002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04567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13132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21696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430261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38825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447390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455955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464519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73084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481648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490213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498778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6" name="표 255"/>
          <p:cNvGraphicFramePr>
            <a:graphicFrameLocks noGrp="1"/>
          </p:cNvGraphicFramePr>
          <p:nvPr>
            <p:extLst/>
          </p:nvPr>
        </p:nvGraphicFramePr>
        <p:xfrm>
          <a:off x="791129" y="5378019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" name="직사각형 256"/>
          <p:cNvSpPr/>
          <p:nvPr/>
        </p:nvSpPr>
        <p:spPr>
          <a:xfrm>
            <a:off x="5581272" y="4858637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534159" y="1920621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7539408" y="3306663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7544657" y="4692705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962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직사각형 289"/>
          <p:cNvSpPr/>
          <p:nvPr/>
        </p:nvSpPr>
        <p:spPr>
          <a:xfrm>
            <a:off x="8629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862942" y="3829706"/>
            <a:ext cx="3024000" cy="1284209"/>
            <a:chOff x="4483472" y="3629167"/>
            <a:chExt cx="3024000" cy="2141206"/>
          </a:xfrm>
        </p:grpSpPr>
        <p:sp>
          <p:nvSpPr>
            <p:cNvPr id="270" name="양쪽 모서리가 둥근 사각형 269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271" name="직선 연결선 270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한쪽 모서리가 둥근 사각형 6"/>
          <p:cNvSpPr/>
          <p:nvPr/>
        </p:nvSpPr>
        <p:spPr>
          <a:xfrm>
            <a:off x="8629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35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44824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4482442" y="3829706"/>
            <a:ext cx="3024000" cy="1284209"/>
            <a:chOff x="4483472" y="3629167"/>
            <a:chExt cx="3024000" cy="2141206"/>
          </a:xfrm>
        </p:grpSpPr>
        <p:sp>
          <p:nvSpPr>
            <p:cNvPr id="304" name="양쪽 모서리가 둥근 사각형 303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05" name="직선 연결선 304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한쪽 모서리가 둥근 사각형 308"/>
          <p:cNvSpPr/>
          <p:nvPr/>
        </p:nvSpPr>
        <p:spPr>
          <a:xfrm>
            <a:off x="44824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1230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11" name="직사각형 310"/>
          <p:cNvSpPr/>
          <p:nvPr/>
        </p:nvSpPr>
        <p:spPr>
          <a:xfrm>
            <a:off x="81019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3" name="그룹 312"/>
          <p:cNvGrpSpPr/>
          <p:nvPr/>
        </p:nvGrpSpPr>
        <p:grpSpPr>
          <a:xfrm>
            <a:off x="8101942" y="3829706"/>
            <a:ext cx="3024000" cy="1284209"/>
            <a:chOff x="4483472" y="3629167"/>
            <a:chExt cx="3024000" cy="2141206"/>
          </a:xfrm>
        </p:grpSpPr>
        <p:sp>
          <p:nvSpPr>
            <p:cNvPr id="314" name="양쪽 모서리가 둥근 사각형 313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15" name="직선 연결선 314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한쪽 모서리가 둥근 사각형 318"/>
          <p:cNvSpPr/>
          <p:nvPr/>
        </p:nvSpPr>
        <p:spPr>
          <a:xfrm>
            <a:off x="81019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107425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21" name="직사각형 320"/>
          <p:cNvSpPr/>
          <p:nvPr/>
        </p:nvSpPr>
        <p:spPr>
          <a:xfrm>
            <a:off x="931661" y="5511799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1915326" y="5511799"/>
            <a:ext cx="1145374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3185325" y="5511798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013106" y="5909682"/>
            <a:ext cx="1331313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2488013" y="5909680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4537292" y="5511797"/>
            <a:ext cx="859040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5520957" y="5511797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6790956" y="5511796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4618737" y="5909680"/>
            <a:ext cx="1331313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6093644" y="5909678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8168323" y="5511795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9151988" y="5511795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10421987" y="5511794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8249768" y="5909678"/>
            <a:ext cx="1331313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9724675" y="5909676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48266" y="1738626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/>
                <a:gridCol w="3293222"/>
                <a:gridCol w="4573981"/>
                <a:gridCol w="1241709"/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2118725" y="5682581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</a:t>
            </a:r>
            <a:r>
              <a:rPr lang="ko-KR" altLang="en-US" sz="1050" dirty="0">
                <a:solidFill>
                  <a:srgbClr val="C0C7CE"/>
                </a:solidFill>
              </a:rPr>
              <a:t>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</a:t>
            </a:r>
            <a:r>
              <a:rPr lang="en-US" altLang="ko-KR" sz="1050" dirty="0">
                <a:solidFill>
                  <a:srgbClr val="C0C7CE"/>
                </a:solidFill>
              </a:rPr>
              <a:t>Office PowerPoint is the presentation program used the most in the world</a:t>
            </a:r>
            <a:r>
              <a:rPr lang="en-US" altLang="ko-KR" sz="1050" dirty="0">
                <a:solidFill>
                  <a:srgbClr val="C0C7CE"/>
                </a:solidFill>
              </a:rPr>
              <a:t>.</a:t>
            </a:r>
            <a:endParaRPr lang="en-US" altLang="ko-KR" sz="1050" dirty="0">
              <a:solidFill>
                <a:srgbClr val="C0C7C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0300" y="5779361"/>
            <a:ext cx="180000" cy="180000"/>
          </a:xfrm>
          <a:prstGeom prst="ellipse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5546" y="575577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9" name="타원 68"/>
          <p:cNvSpPr/>
          <p:nvPr/>
        </p:nvSpPr>
        <p:spPr>
          <a:xfrm>
            <a:off x="740300" y="6179411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5546" y="615582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884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500</ep:Words>
  <ep:PresentationFormat>와이드스크린</ep:PresentationFormat>
  <ep:Paragraphs>143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2019-08-25T10:15:18.000</dcterms:created>
  <dc:creator>조땡</dc:creator>
  <cp:lastModifiedBy>head0</cp:lastModifiedBy>
  <dcterms:modified xsi:type="dcterms:W3CDTF">2020-11-05T07:45:12.861</dcterms:modified>
  <cp:revision>3</cp:revision>
  <dc:title>PowerPoint 프레젠테이션</dc:title>
  <cp:version>1000.0000.01</cp:version>
</cp:coreProperties>
</file>