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BA7A-DC8E-4033-8765-1CF7D5A0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AB41AB-9696-4CE6-8924-D1C56383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C6ABE-F024-41A8-8504-5CFCC33A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6397E-2C9A-4BD5-8E8E-20B254E7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AFBBF-2148-422A-A7CB-B23A009C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5E643-47F9-42D7-8C97-2E3D76F5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6260B-165B-4033-98D4-08F7A132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9E34-E4F7-4285-A239-40AD3B25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17F35-1E55-4F9E-B348-D9EBCAC2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D51D6-8990-42AA-B68B-016DADBF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2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F56C21-9521-4A31-A7DA-04E34E2E9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0B572-5BA5-429F-8C9A-A8539CF8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FC4FB-ABA5-4F22-A87E-9D41EC07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30758-2C0F-40F7-AD95-C94B15B8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3739B-01BC-409D-8C5C-4048267E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B1C7-DCF0-4171-935B-F67B2B1C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4B127-39C7-4968-99DC-4CE0B5A5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AB45-FED7-470C-A52A-9D9C30DB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6D5E7-4F73-4ED1-94F2-D52FFA19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7D60D-CC87-4D63-8FC6-5F8A5FD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FFFF2-6BD9-4F84-B4A0-BAD28F83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C3FC1-0983-401C-B87D-99C92730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D3C4A-2310-4625-B73B-8A0D15F9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F1B74-0CFB-4903-A5E9-2A9D8B0A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196B4-59FF-4202-BA0E-678A17FA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4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2F965-26CD-466F-9851-15437CE8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5A5C-B629-492D-91BB-086A89015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DC8F7-7BFA-41C2-83E0-EF524AAFE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1CF7A3-9D1B-41FC-821E-689115C4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61885-59DB-4A2F-85A8-881CCD08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BEBC3-4722-4A46-B776-9A296E50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3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9C2E8-72DB-4846-BC5F-BDA96541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DF2E0-C533-48EF-8343-83092BA44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D696BE-3DCE-4E14-9596-F51858D4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B9C29-1FE3-495A-9A61-A2B942B08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377D1B-E852-4300-A4B0-1758B0862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D31C72-8C2A-461F-8246-8278FA10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23205-C98F-4840-A0A9-A35302C7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C71CCC-09CB-4837-B037-80C6376B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7E361-237E-4C26-A929-9E1CD09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2B1D7-D232-40A4-A319-9B919607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6CC1BE-BB42-4CD4-AB9A-20A21D60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5810D0-7CE3-4D7C-BB65-754E1C7C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88DD51-AA7B-44CE-AB95-B29CFB5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78EC7F-62C6-4316-B794-02D59A99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751A4-8473-4A2D-B832-C129BABA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2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E9609-135F-4C68-9361-0D3DF0D6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F483A-96A2-4ED9-836B-C86229AD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436C4-552C-47E9-9F72-CFB2689CD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1D595-40DB-4495-A98C-DA23844A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32606-4638-4964-8EF4-1F3A9AAE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4636D-730A-43A7-90C3-B9B0031D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0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DA588-A056-45E9-8DB7-87ACE81C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2ED980-901A-4B13-85C4-233E5FCC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68875-ABD7-4E41-9B7C-6D0590D7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A5D47-C04A-45F2-96E2-79F6A8AE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C516B-93C2-4A11-B86D-AF97BD05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71709-0F5D-405F-AE53-15C137B8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7E94E-EF03-4C94-B9B1-A7AF2ADB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575A5-0D10-4E04-A1FA-29D9B90EB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E5336-1E34-4920-B4C9-E5626B37D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9C05-1F40-447D-A46D-A95C05A88CDE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1583A-8B55-46D4-9D82-C7891D24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CA1A8-9A45-48D9-9DEF-42ED47E1E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0E5A-F49F-4FBB-920F-0772D79A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2B3D5-3C88-4F07-AA18-7CFD8CA1F9FA}"/>
              </a:ext>
            </a:extLst>
          </p:cNvPr>
          <p:cNvSpPr txBox="1"/>
          <p:nvPr/>
        </p:nvSpPr>
        <p:spPr>
          <a:xfrm>
            <a:off x="5062330" y="251791"/>
            <a:ext cx="3538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역할 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49CC1-E4C4-4712-BA38-9EF1F5C30D59}"/>
              </a:ext>
            </a:extLst>
          </p:cNvPr>
          <p:cNvSpPr txBox="1"/>
          <p:nvPr/>
        </p:nvSpPr>
        <p:spPr>
          <a:xfrm>
            <a:off x="781877" y="1524000"/>
            <a:ext cx="10429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GIS       -    </a:t>
            </a:r>
            <a:r>
              <a:rPr lang="ko-KR" altLang="en-US" dirty="0"/>
              <a:t>   김대영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PYTHON(</a:t>
            </a:r>
            <a:r>
              <a:rPr lang="ko-KR" altLang="en-US" dirty="0" err="1"/>
              <a:t>머신러닝사이킷런</a:t>
            </a:r>
            <a:r>
              <a:rPr lang="en-US" altLang="ko-KR" dirty="0"/>
              <a:t>)      -     </a:t>
            </a:r>
            <a:r>
              <a:rPr lang="ko-KR" altLang="en-US" dirty="0"/>
              <a:t>전동찬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        </a:t>
            </a:r>
            <a:r>
              <a:rPr lang="en-US" altLang="ko-KR" dirty="0"/>
              <a:t>-        </a:t>
            </a:r>
            <a:r>
              <a:rPr lang="ko-KR" altLang="en-US" dirty="0"/>
              <a:t>김진성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EXCEL           -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22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43B12C-07B2-4FF8-8699-2A63DF2FB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37435"/>
              </p:ext>
            </p:extLst>
          </p:nvPr>
        </p:nvGraphicFramePr>
        <p:xfrm>
          <a:off x="0" y="0"/>
          <a:ext cx="1219200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999">
                  <a:extLst>
                    <a:ext uri="{9D8B030D-6E8A-4147-A177-3AD203B41FA5}">
                      <a16:colId xmlns:a16="http://schemas.microsoft.com/office/drawing/2014/main" val="4187396798"/>
                    </a:ext>
                  </a:extLst>
                </a:gridCol>
                <a:gridCol w="2220999">
                  <a:extLst>
                    <a:ext uri="{9D8B030D-6E8A-4147-A177-3AD203B41FA5}">
                      <a16:colId xmlns:a16="http://schemas.microsoft.com/office/drawing/2014/main" val="2141438735"/>
                    </a:ext>
                  </a:extLst>
                </a:gridCol>
                <a:gridCol w="2525398">
                  <a:extLst>
                    <a:ext uri="{9D8B030D-6E8A-4147-A177-3AD203B41FA5}">
                      <a16:colId xmlns:a16="http://schemas.microsoft.com/office/drawing/2014/main" val="2811343436"/>
                    </a:ext>
                  </a:extLst>
                </a:gridCol>
                <a:gridCol w="5224605">
                  <a:extLst>
                    <a:ext uri="{9D8B030D-6E8A-4147-A177-3AD203B41FA5}">
                      <a16:colId xmlns:a16="http://schemas.microsoft.com/office/drawing/2014/main" val="2362752029"/>
                    </a:ext>
                  </a:extLst>
                </a:gridCol>
              </a:tblGrid>
              <a:tr h="284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5013"/>
                  </a:ext>
                </a:extLst>
              </a:tr>
              <a:tr h="28484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독거노인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https://data.seoul.go.kr/dataList/10176/S/2/datasetView.do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23369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고령자 현황 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https://data.seoul.go.kr/dataList/10020/S/2/datasetView.do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52164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자치구별 고령인구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https://data.seoul.go.kr/dataList/10821/S/2/datasetView.do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83106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행정동별</a:t>
                      </a:r>
                      <a:r>
                        <a:rPr lang="ko-KR" altLang="en-US" sz="1200" dirty="0"/>
                        <a:t> 서울생활인구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http://data.seoul.go.kr/dataList/OA-14991/S/1/datasetView.do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226244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서울생활인구 내국인편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http://data.seoul.go.kr/dataList/OA-14979/F/1/datasetView.do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569240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</a:t>
                      </a:r>
                      <a:r>
                        <a:rPr lang="ko-KR" altLang="en-US" sz="1200" dirty="0" err="1"/>
                        <a:t>행정동별</a:t>
                      </a:r>
                      <a:r>
                        <a:rPr lang="ko-KR" altLang="en-US" sz="1200" dirty="0"/>
                        <a:t> 생활인구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Kt </a:t>
                      </a:r>
                      <a:r>
                        <a:rPr lang="ko-KR" altLang="en-US" dirty="0"/>
                        <a:t>통신 빅데이터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https://www.bigdata-telecom.kr/invoke/SOKBP2603/?goodsCode=KT1DMLFPLDSM00000002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52655"/>
                  </a:ext>
                </a:extLst>
              </a:tr>
              <a:tr h="2848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노선정보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버스노선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http://data.seoul.go.kr/dataList/OA-1095/F/1/datasetView.do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57637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노선버스위치 목록정보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http://data.seoul.go.kr/dataList/OA-15336/L/1/datasetView.do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54384"/>
                  </a:ext>
                </a:extLst>
              </a:tr>
              <a:tr h="2848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도로정보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도로노선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http://data.seoul.go.kr/dataList/OA-15496/S/1/datasetView.do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37064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28209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센터위치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센터별</a:t>
                      </a:r>
                      <a:r>
                        <a:rPr lang="ko-KR" altLang="en-US" sz="1200" dirty="0"/>
                        <a:t> 체력통계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문화 빅데이터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https://www.bigdata-culture.kr/bigdata/user/data_market/detail.do?id=75ea1e3b-1087-400d-bf24-f45dbe50bd24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079727"/>
                  </a:ext>
                </a:extLst>
              </a:tr>
              <a:tr h="2848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지역별 체력통계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문화 빅데이터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https://www.bigdata-culture.kr/bigdata/user/data_market/detail.do?id=baa2ebfb-2908-4943-a95e-19bce4e49a26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51269"/>
                  </a:ext>
                </a:extLst>
              </a:tr>
              <a:tr h="2848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서울시 노인 선호여가 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``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https://data.seoul.go.kr/dataList/10664/S/2/datasetView.do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5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5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326</Words>
  <Application>Microsoft Office PowerPoint</Application>
  <PresentationFormat>와이드스크린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전동찬</dc:creator>
  <cp:lastModifiedBy>전동찬</cp:lastModifiedBy>
  <cp:revision>1</cp:revision>
  <dcterms:created xsi:type="dcterms:W3CDTF">2021-07-30T13:04:30Z</dcterms:created>
  <dcterms:modified xsi:type="dcterms:W3CDTF">2021-07-30T13:44:23Z</dcterms:modified>
</cp:coreProperties>
</file>