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연결된 선과 점으로 구성된 네트워크">
            <a:extLst>
              <a:ext uri="{FF2B5EF4-FFF2-40B4-BE49-F238E27FC236}">
                <a16:creationId xmlns:a16="http://schemas.microsoft.com/office/drawing/2014/main" id="{0331BC91-0060-407D-B432-32B47C7DF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4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CFFB3A-78E8-4510-99DF-A9AF8A3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4400" dirty="0"/>
              <a:t>Git</a:t>
            </a:r>
            <a:br>
              <a:rPr lang="en-US" altLang="ko-KR" sz="4400" dirty="0"/>
            </a:br>
            <a:r>
              <a:rPr lang="en-US" altLang="ko-KR" sz="4400" dirty="0" err="1"/>
              <a:t>Github</a:t>
            </a:r>
            <a:br>
              <a:rPr lang="en-US" altLang="ko-KR" sz="4400" dirty="0"/>
            </a:br>
            <a:r>
              <a:rPr lang="en-US" altLang="ko-KR" sz="4400" dirty="0"/>
              <a:t>Gitlab</a:t>
            </a:r>
            <a:br>
              <a:rPr lang="en-US" altLang="ko-KR" sz="4400" dirty="0"/>
            </a:br>
            <a:r>
              <a:rPr lang="en-US" altLang="ko-KR" sz="4400" dirty="0"/>
              <a:t>201715223</a:t>
            </a:r>
            <a:br>
              <a:rPr lang="en-US" altLang="ko-KR" sz="4400" dirty="0"/>
            </a:br>
            <a:r>
              <a:rPr lang="ko-KR" altLang="en-US" sz="4400" dirty="0"/>
              <a:t>전동찬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연결된 선과 점으로 구성된 네트워크">
            <a:extLst>
              <a:ext uri="{FF2B5EF4-FFF2-40B4-BE49-F238E27FC236}">
                <a16:creationId xmlns:a16="http://schemas.microsoft.com/office/drawing/2014/main" id="{0331BC91-0060-407D-B432-32B47C7DF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4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CFFB3A-78E8-4510-99DF-A9AF8A3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9871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78150-D1A0-4231-B7F8-73C299EC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우리는 프로그램에 개발함에 있어 </a:t>
            </a:r>
            <a:r>
              <a:rPr lang="ko-KR" altLang="en-US" sz="1800" dirty="0" err="1"/>
              <a:t>여러명이</a:t>
            </a:r>
            <a:r>
              <a:rPr lang="ko-KR" altLang="en-US" sz="1800" dirty="0"/>
              <a:t> 협업할 기회가 많다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또한 </a:t>
            </a:r>
            <a:r>
              <a:rPr lang="en-US" altLang="ko-KR" sz="1800" dirty="0" err="1"/>
              <a:t>github</a:t>
            </a:r>
            <a:r>
              <a:rPr lang="ko-KR" altLang="en-US" sz="1800" dirty="0"/>
              <a:t>에는 전세계 사람들의 오픈소스 프로젝트의 창의성과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코딩에 대해서 전문적으로 접근할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개인</a:t>
            </a:r>
            <a:r>
              <a:rPr lang="en-US" altLang="ko-KR" sz="1800" dirty="0"/>
              <a:t>-</a:t>
            </a:r>
            <a:r>
              <a:rPr lang="ko-KR" altLang="en-US" sz="1800" dirty="0" err="1"/>
              <a:t>개인을</a:t>
            </a:r>
            <a:r>
              <a:rPr lang="ko-KR" altLang="en-US" sz="1800" dirty="0"/>
              <a:t> 넘어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단체에서도 저장 및 개발에 큰 효율성을 가진 서비스라고 생각한다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다양한 피드백과 오픈소스 프로젝트에 내가 기여한 기록이 있다면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취업적인 면에서도 매력적 포인트가 될 것이다</a:t>
            </a:r>
            <a:r>
              <a:rPr lang="en-US" altLang="ko-KR" sz="18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1BA00-C390-4EE3-AF23-CB838C69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98211"/>
            <a:ext cx="3733800" cy="5642168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9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019A9-A5B5-4095-9F29-8A968061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●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548F8-E567-4BC3-9615-763E3861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1 </a:t>
            </a:r>
            <a:r>
              <a:rPr lang="ko-KR" altLang="en-US" sz="2800" dirty="0"/>
              <a:t>용어의 개념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000" dirty="0"/>
              <a:t>1-1 Git</a:t>
            </a:r>
            <a:r>
              <a:rPr lang="ko-KR" altLang="en-US" sz="2000" dirty="0"/>
              <a:t>의 필요성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800" dirty="0"/>
              <a:t>2 Git</a:t>
            </a:r>
            <a:r>
              <a:rPr lang="ko-KR" altLang="en-US" sz="2800" dirty="0"/>
              <a:t>의 대략적 사용방법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000" dirty="0"/>
              <a:t>2-1 git </a:t>
            </a:r>
            <a:r>
              <a:rPr lang="ko-KR" altLang="en-US" sz="2000" dirty="0"/>
              <a:t>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2-2 git </a:t>
            </a:r>
            <a:r>
              <a:rPr lang="ko-KR" altLang="en-US" sz="2000" dirty="0"/>
              <a:t>백업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2-2 git branch</a:t>
            </a:r>
          </a:p>
          <a:p>
            <a:pPr marL="0" indent="0">
              <a:buNone/>
            </a:pPr>
            <a:r>
              <a:rPr lang="en-US" altLang="ko-KR" sz="2800" dirty="0"/>
              <a:t>3 </a:t>
            </a:r>
            <a:r>
              <a:rPr lang="ko-KR" altLang="en-US" sz="2800" dirty="0"/>
              <a:t>결론</a:t>
            </a:r>
            <a:endParaRPr lang="en-US" altLang="ko-KR" sz="2800" dirty="0"/>
          </a:p>
        </p:txBody>
      </p:sp>
      <p:pic>
        <p:nvPicPr>
          <p:cNvPr id="2050" name="Picture 2" descr="[색상조합? 어렵지 않아요!] #색조합사이트 #추천">
            <a:extLst>
              <a:ext uri="{FF2B5EF4-FFF2-40B4-BE49-F238E27FC236}">
                <a16:creationId xmlns:a16="http://schemas.microsoft.com/office/drawing/2014/main" id="{7F5D2860-169B-437B-96A5-D8499B5C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45" y="533401"/>
            <a:ext cx="6481011" cy="5979694"/>
          </a:xfrm>
          <a:prstGeom prst="rect">
            <a:avLst/>
          </a:prstGeom>
          <a:noFill/>
          <a:ln>
            <a:noFill/>
          </a:ln>
          <a:effectLst>
            <a:softEdge rad="419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78812-F8B4-44E4-8DFC-9E90E0FD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Git, hub, lab</a:t>
            </a:r>
            <a:r>
              <a:rPr lang="ko-KR" altLang="en-US" dirty="0"/>
              <a:t>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CEE50-BDC6-4B93-A009-7CB8486D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sz="1600" dirty="0"/>
              <a:t>DVCS(</a:t>
            </a:r>
            <a:r>
              <a:rPr lang="ko-KR" altLang="en-US" sz="1600" dirty="0"/>
              <a:t>분산형</a:t>
            </a:r>
            <a:r>
              <a:rPr lang="en-US" altLang="ko-KR" sz="1600" dirty="0"/>
              <a:t> </a:t>
            </a:r>
            <a:r>
              <a:rPr lang="ko-KR" altLang="en-US" sz="1600" dirty="0"/>
              <a:t>버전 관리 시스템</a:t>
            </a:r>
            <a:r>
              <a:rPr lang="en-US" altLang="ko-KR" sz="1600" dirty="0"/>
              <a:t>)</a:t>
            </a:r>
            <a:r>
              <a:rPr lang="ko-KR" altLang="en-US" sz="1600" dirty="0"/>
              <a:t>으로 문서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소스코드가 변경되면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누가 언제 무엇을 어떻게 변경하였는지에 대한 각 버전의 변경사항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이 기록되는 것</a:t>
            </a:r>
            <a:endParaRPr lang="en-US" altLang="ko-KR" sz="1600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1600" dirty="0"/>
              <a:t>  - Git</a:t>
            </a:r>
            <a:r>
              <a:rPr lang="ko-KR" altLang="en-US" sz="1600" dirty="0"/>
              <a:t>에서 진행했던 프로젝트의 내용을 공유할 수 있는 공간을 제공하는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서비스</a:t>
            </a:r>
            <a:endParaRPr lang="en-US" altLang="ko-KR" dirty="0"/>
          </a:p>
          <a:p>
            <a:r>
              <a:rPr lang="en-US" altLang="ko-KR" dirty="0"/>
              <a:t>Gitlab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1600" dirty="0"/>
              <a:t>  - Git</a:t>
            </a:r>
            <a:r>
              <a:rPr lang="ko-KR" altLang="en-US" sz="1600" dirty="0"/>
              <a:t>의 원격 저장소 기능과 </a:t>
            </a:r>
            <a:r>
              <a:rPr lang="ko-KR" altLang="en-US" sz="1600" dirty="0" err="1"/>
              <a:t>이슈트래커</a:t>
            </a:r>
            <a:r>
              <a:rPr lang="en-US" altLang="ko-KR" sz="1600" dirty="0"/>
              <a:t>(</a:t>
            </a:r>
            <a:r>
              <a:rPr lang="ko-KR" altLang="en-US" sz="1600" dirty="0"/>
              <a:t>단체의 필요에 의해 이슈 목록을 </a:t>
            </a:r>
            <a:r>
              <a:rPr lang="ko-KR" altLang="en-US" sz="1600" dirty="0" err="1"/>
              <a:t>유지보수하는</a:t>
            </a:r>
            <a:r>
              <a:rPr lang="ko-KR" altLang="en-US" sz="1600" dirty="0"/>
              <a:t> 소프트웨어</a:t>
            </a:r>
            <a:r>
              <a:rPr lang="en-US" altLang="ko-KR" sz="1600" dirty="0"/>
              <a:t>)</a:t>
            </a:r>
            <a:r>
              <a:rPr lang="ko-KR" altLang="en-US" sz="1600" dirty="0"/>
              <a:t>기능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등을 제공하는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6112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57FCC-30D0-49CE-B721-BD6574CA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Git, hub, lab</a:t>
            </a:r>
            <a:r>
              <a:rPr lang="ko-KR" altLang="en-US" dirty="0"/>
              <a:t>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694D6-5C2A-4B3C-B61D-B8E51AC5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03112"/>
            <a:ext cx="9906000" cy="4024424"/>
          </a:xfrm>
        </p:spPr>
        <p:txBody>
          <a:bodyPr/>
          <a:lstStyle/>
          <a:p>
            <a:r>
              <a:rPr lang="ko-KR" altLang="en-US" sz="3200" dirty="0"/>
              <a:t>왜 </a:t>
            </a:r>
            <a:r>
              <a:rPr lang="en-US" altLang="ko-KR" sz="3200" dirty="0"/>
              <a:t>Git</a:t>
            </a:r>
            <a:r>
              <a:rPr lang="ko-KR" altLang="en-US" sz="3200" dirty="0"/>
              <a:t>이 필요할까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1800" dirty="0"/>
              <a:t>내가 프로그래머라고 가정해보자 동료들과 프로젝트를 진행하는데 공유하기가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쉽고 누군가 코드를 잘못된 것을 섞으면 복원이나 수정</a:t>
            </a:r>
            <a:r>
              <a:rPr lang="en-US" altLang="ko-KR" sz="1800" dirty="0"/>
              <a:t>, </a:t>
            </a:r>
            <a:r>
              <a:rPr lang="ko-KR" altLang="en-US" sz="1800" dirty="0"/>
              <a:t>과거내역 등을 확인해야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할 필요가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미리 </a:t>
            </a:r>
            <a:r>
              <a:rPr lang="en-US" altLang="ko-KR" sz="1800" dirty="0"/>
              <a:t>save</a:t>
            </a:r>
            <a:r>
              <a:rPr lang="ko-KR" altLang="en-US" sz="1800" dirty="0"/>
              <a:t>를 해야 하는데 쌓일 수록 용량이 높다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또한 따로 복사해둘 필요가 없이 복원과 백업을 통해서 효율성 있게 개발을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할 수가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3204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연결된 선과 점으로 구성된 네트워크">
            <a:extLst>
              <a:ext uri="{FF2B5EF4-FFF2-40B4-BE49-F238E27FC236}">
                <a16:creationId xmlns:a16="http://schemas.microsoft.com/office/drawing/2014/main" id="{0331BC91-0060-407D-B432-32B47C7DF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44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CFFB3A-78E8-4510-99DF-A9AF8A3B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/>
              <a:t>Git</a:t>
            </a:r>
            <a:br>
              <a:rPr lang="en-US" altLang="ko-KR" sz="4400" dirty="0"/>
            </a:br>
            <a:r>
              <a:rPr lang="ko-KR" altLang="en-US" sz="4400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244192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A75D4-9E61-4D0E-AEC5-186A3299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기본 시작 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31E6F-2FB1-42E9-9F02-51806812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폴더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폴더에서 </a:t>
            </a:r>
            <a:r>
              <a:rPr lang="en-US" altLang="ko-KR" dirty="0"/>
              <a:t>Git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.git </a:t>
            </a:r>
            <a:r>
              <a:rPr lang="ko-KR" altLang="en-US" dirty="0"/>
              <a:t>이라는 폴더가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7A046-43C8-4DAA-9767-DFB7B23F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18" y="1960776"/>
            <a:ext cx="4298345" cy="7239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ABD9F9-18D6-4BFA-9FFA-0ABC5EE7E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7" y="3802133"/>
            <a:ext cx="4298345" cy="7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EFF2-D944-412B-9911-2D901081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백업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68234-810A-4F80-B785-59BF3FCC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어느정도 프로그램을 짜고 백업을 진행하는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백업에 포함할 파일들 설정</a:t>
            </a:r>
            <a:r>
              <a:rPr lang="en-US" altLang="ko-KR" dirty="0"/>
              <a:t>(</a:t>
            </a:r>
            <a:r>
              <a:rPr lang="ko-KR" altLang="en-US" dirty="0"/>
              <a:t>임의로 모두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폴더의 전체내용이 박제가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commit</a:t>
            </a:r>
            <a:r>
              <a:rPr lang="ko-KR" altLang="en-US" dirty="0"/>
              <a:t>을 이용하여 백업이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B05573-0A90-44C2-9AFE-3A0CDB73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56" y="2659031"/>
            <a:ext cx="3538584" cy="7699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9E2AAB-314E-49A3-8098-14DB3B724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76" y="3996366"/>
            <a:ext cx="4401164" cy="7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5B65D-9288-4A69-820C-0B4342EB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복원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F08AB2-3400-4AE6-96CA-1B9C3FEE5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93" y="2736026"/>
            <a:ext cx="4058215" cy="6929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30E2A-038A-4A24-9562-D7DDF7D20376}"/>
              </a:ext>
            </a:extLst>
          </p:cNvPr>
          <p:cNvSpPr txBox="1"/>
          <p:nvPr/>
        </p:nvSpPr>
        <p:spPr>
          <a:xfrm>
            <a:off x="1374786" y="2897847"/>
            <a:ext cx="7277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지금까지의 백업 내용을 확인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백업 내용중 하나의 상태로 복원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C49CD4-E419-4DB1-89E3-B754762DA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93" y="3836089"/>
            <a:ext cx="4058216" cy="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0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9785E-3948-4A47-80DC-7631B28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‘branch’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91A9C-088A-4D68-9776-BC452DCC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방향성으로 개발을 </a:t>
            </a:r>
            <a:r>
              <a:rPr lang="ko-KR" altLang="en-US" dirty="0" err="1"/>
              <a:t>해야하는</a:t>
            </a:r>
            <a:r>
              <a:rPr lang="ko-KR" altLang="en-US" dirty="0"/>
              <a:t> 상황에 유용하게 쓰임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개발한 </a:t>
            </a:r>
            <a:r>
              <a:rPr lang="en-US" altLang="ko-KR" dirty="0"/>
              <a:t>sub branch</a:t>
            </a:r>
            <a:r>
              <a:rPr lang="ko-KR" altLang="en-US" dirty="0"/>
              <a:t>와 결합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984AEF-1BF5-4EC1-900B-5D6A9FBA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13" y="2884238"/>
            <a:ext cx="4044281" cy="673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CB47C3-1E02-4CC0-BF9F-E5024A4A1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55" y="4288729"/>
            <a:ext cx="3851777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2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319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 Semilight</vt:lpstr>
      <vt:lpstr>Malgun Gothic</vt:lpstr>
      <vt:lpstr>Arial</vt:lpstr>
      <vt:lpstr>AngleLinesVTI</vt:lpstr>
      <vt:lpstr>Git Github Gitlab 201715223 전동찬</vt:lpstr>
      <vt:lpstr>● 목차</vt:lpstr>
      <vt:lpstr>Git, hub, lab은 무엇일까?</vt:lpstr>
      <vt:lpstr>Git, hub, lab은 무엇일까?</vt:lpstr>
      <vt:lpstr>Git 사용법</vt:lpstr>
      <vt:lpstr>Git의 기본 시작 사용방법</vt:lpstr>
      <vt:lpstr>Git 백업 방법</vt:lpstr>
      <vt:lpstr>프로젝트 복원</vt:lpstr>
      <vt:lpstr>Git ‘branch’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Github Gitlab</dc:title>
  <dc:creator>2020917</dc:creator>
  <cp:lastModifiedBy>2020917</cp:lastModifiedBy>
  <cp:revision>7</cp:revision>
  <dcterms:created xsi:type="dcterms:W3CDTF">2021-03-07T09:14:42Z</dcterms:created>
  <dcterms:modified xsi:type="dcterms:W3CDTF">2021-03-07T10:25:09Z</dcterms:modified>
</cp:coreProperties>
</file>