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FC715-CC90-4209-AFE0-F193FD3F6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A0EF46-8539-4808-A401-A7827D7A2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FEC8F3-2B16-45B1-B3ED-AA3685CF8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512-89AA-447E-858E-74FA72DA6EF7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DC84B1-7E17-467A-8173-1F7A3020E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8E2D02-8757-43E9-94EA-3268699EF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CB06-9969-4A97-9CF5-5DF10E38D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37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ECFD4-8E23-4A1D-8E8E-3DE1065A4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1C8262-01B3-47C9-B3E5-4CF27090E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9542BC-4DE2-4B2F-BA57-38C04AA25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512-89AA-447E-858E-74FA72DA6EF7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1B0C31-806D-490E-A06B-E45A08FA8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45D322-332D-4CFB-BF94-BDB2072F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CB06-9969-4A97-9CF5-5DF10E38D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024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A9BC4B-6430-4E5F-A8C1-1E746B0C9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05FF43-38DF-484A-96D4-8C6C5A2E6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B42927-7160-4D67-9755-01122A88F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512-89AA-447E-858E-74FA72DA6EF7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FF98A1-8B4C-43B9-A1AF-3B219E1E9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453A6B-A0B5-4945-9F02-B6E58A02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CB06-9969-4A97-9CF5-5DF10E38D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29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BD2DE-0C68-47D3-BAEE-E0526F32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30BED3-1EBA-44E8-AFCA-1E7A406B2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6F0826-1EAA-4E93-A9B5-200F07C6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512-89AA-447E-858E-74FA72DA6EF7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1BD87A-7F8B-4A76-84D4-872585EAF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E051C8-369B-4C75-A143-0DAC84678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CB06-9969-4A97-9CF5-5DF10E38D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215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B5FFE-7C10-4304-9839-6BBAF2E3B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FEC7E2-DD76-4A59-867F-9374C6DD6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44910B-1840-4C0E-A1AD-7F4AEF89B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512-89AA-447E-858E-74FA72DA6EF7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25192C-9695-4C91-93F8-CF9B5165E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78CDC5-9BE1-4718-99F4-DF90A6F4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CB06-9969-4A97-9CF5-5DF10E38D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872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8444F-7DCF-4EB2-945D-DE27F6CF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88404B-39ED-4A0D-B389-FA2DE8FB28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BA479B-69CE-48EA-8F1E-6240AE889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844F1F-24AB-4CF0-9B4D-723CE963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512-89AA-447E-858E-74FA72DA6EF7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E950D0-665B-462E-A205-3F7DAE03F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BB4CDA-E1CB-48D2-8FE5-9E7827B8D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CB06-9969-4A97-9CF5-5DF10E38D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26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885AE-FA60-4FE4-91B0-281B8F7E6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F8EBF3-E037-4EE7-BF59-AE1727C7E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FD9A47-DE78-47A0-AB46-B033270BB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BE0E20-6431-4A71-86CB-D77AD5354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DBE24F-631C-48CD-B690-7B05D5DEA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21B17E-F273-4072-9AD9-C32417C7B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512-89AA-447E-858E-74FA72DA6EF7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1DDCAB-87C5-41F9-9B17-234AA9471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23C604-5C46-4368-BA58-1A44F992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CB06-9969-4A97-9CF5-5DF10E38D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51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57C66-4F25-4E7A-8918-D7558632D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A8CB0B-E448-4A06-B56D-EF2EEAE8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512-89AA-447E-858E-74FA72DA6EF7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7B6275-1C97-4F0C-AFE2-854F65DF1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0F8EAC-E694-47AE-BE48-E6E437AA9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CB06-9969-4A97-9CF5-5DF10E38D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613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408404-1C88-427C-ACEF-A2DD40DD5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512-89AA-447E-858E-74FA72DA6EF7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FB3015-11BE-4159-8BD8-22E3C22D5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36AF92-2A65-4565-85F1-1E9B50255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CB06-9969-4A97-9CF5-5DF10E38D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23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D1865-D514-494E-914B-5E2CB5565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E2D986-164A-4E07-99E6-5DE295A96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A952CE-CB27-4890-8313-462655CE6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7738D8-33CD-4E7C-A544-891EE0054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512-89AA-447E-858E-74FA72DA6EF7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4592D5-216A-429F-B104-C4D1E0B69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16C476-525F-4A54-AB58-9051E101A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CB06-9969-4A97-9CF5-5DF10E38D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1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A2F1A-7014-4189-A4BD-BE1EC5460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C15B0A-E7FC-46C6-A9DB-546D6ED65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D3570B-52B4-4E12-A9E5-A77D70160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851989-A079-481F-9B2C-B7362A4C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512-89AA-447E-858E-74FA72DA6EF7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BD175F-7EDC-4AA8-ABB9-D9089113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241195-2B07-4BAD-9BF3-C38FFE45D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CB06-9969-4A97-9CF5-5DF10E38D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48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B50C99-EE27-46BB-A0A4-C33E733C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4B0E98-D84C-441F-85D0-868DC5E3D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C43391-4BE3-4665-A9DC-25CC1C8525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05512-89AA-447E-858E-74FA72DA6EF7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BE73A-11E8-4555-9059-B8B693A69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4E7EA7-1D98-4583-BA1F-4C5607B0A1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BCB06-9969-4A97-9CF5-5DF10E38D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186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F90D2-BBF0-49F0-8E4A-5D96D541F4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8A2ECF-9D89-4AB7-96C4-A3A32D3A00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54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896904F-FAB1-44AE-AD4D-41C2524EE0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2893941"/>
              </p:ext>
            </p:extLst>
          </p:nvPr>
        </p:nvGraphicFramePr>
        <p:xfrm>
          <a:off x="779477" y="995115"/>
          <a:ext cx="34861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4279861365"/>
                    </a:ext>
                  </a:extLst>
                </a:gridCol>
                <a:gridCol w="2543175">
                  <a:extLst>
                    <a:ext uri="{9D8B030D-6E8A-4147-A177-3AD203B41FA5}">
                      <a16:colId xmlns:a16="http://schemas.microsoft.com/office/drawing/2014/main" val="151748272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052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해쉬값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Byte </a:t>
                      </a:r>
                      <a:r>
                        <a:rPr lang="ko-KR" altLang="en-US"/>
                        <a:t>기본키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외래키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71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닉네임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Char(10) </a:t>
                      </a:r>
                      <a:r>
                        <a:rPr lang="ko-KR" altLang="en-US" dirty="0"/>
                        <a:t>보조키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195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22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주소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72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평점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415852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58C6592-D263-44C8-B916-724ACF093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231998"/>
              </p:ext>
            </p:extLst>
          </p:nvPr>
        </p:nvGraphicFramePr>
        <p:xfrm>
          <a:off x="6096000" y="1000195"/>
          <a:ext cx="4886308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3154">
                  <a:extLst>
                    <a:ext uri="{9D8B030D-6E8A-4147-A177-3AD203B41FA5}">
                      <a16:colId xmlns:a16="http://schemas.microsoft.com/office/drawing/2014/main" val="791736998"/>
                    </a:ext>
                  </a:extLst>
                </a:gridCol>
                <a:gridCol w="2443154">
                  <a:extLst>
                    <a:ext uri="{9D8B030D-6E8A-4147-A177-3AD203B41FA5}">
                      <a16:colId xmlns:a16="http://schemas.microsoft.com/office/drawing/2014/main" val="854868424"/>
                    </a:ext>
                  </a:extLst>
                </a:gridCol>
              </a:tblGrid>
              <a:tr h="233256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게시글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34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해쉬값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Byte </a:t>
                      </a:r>
                      <a:r>
                        <a:rPr lang="ko-KR" altLang="en-US"/>
                        <a:t>기본키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600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음식 메뉴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886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게시글 유지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43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최대 인원 수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453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게시글 상세 정보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377079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7B61F308-2833-4539-AE33-DA3E7E170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156289"/>
              </p:ext>
            </p:extLst>
          </p:nvPr>
        </p:nvGraphicFramePr>
        <p:xfrm>
          <a:off x="779477" y="4157327"/>
          <a:ext cx="2809876" cy="1208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938">
                  <a:extLst>
                    <a:ext uri="{9D8B030D-6E8A-4147-A177-3AD203B41FA5}">
                      <a16:colId xmlns:a16="http://schemas.microsoft.com/office/drawing/2014/main" val="2420280220"/>
                    </a:ext>
                  </a:extLst>
                </a:gridCol>
                <a:gridCol w="1404938">
                  <a:extLst>
                    <a:ext uri="{9D8B030D-6E8A-4147-A177-3AD203B41FA5}">
                      <a16:colId xmlns:a16="http://schemas.microsoft.com/office/drawing/2014/main" val="3797135200"/>
                    </a:ext>
                  </a:extLst>
                </a:gridCol>
              </a:tblGrid>
              <a:tr h="40280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평가정보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43033"/>
                  </a:ext>
                </a:extLst>
              </a:tr>
              <a:tr h="4028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해쉬값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Byte </a:t>
                      </a:r>
                      <a:r>
                        <a:rPr lang="ko-KR" altLang="en-US"/>
                        <a:t>기본키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724033"/>
                  </a:ext>
                </a:extLst>
              </a:tr>
              <a:tr h="4028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평점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006928"/>
                  </a:ext>
                </a:extLst>
              </a:tr>
            </a:tbl>
          </a:graphicData>
        </a:graphic>
      </p:graphicFrame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FA3E0F5-6E32-4005-831F-89FA23F39FC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265627" y="2107635"/>
            <a:ext cx="1830373" cy="2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3B40706-117D-4BFE-B934-4DFD8A31B8F7}"/>
              </a:ext>
            </a:extLst>
          </p:cNvPr>
          <p:cNvSpPr txBox="1"/>
          <p:nvPr/>
        </p:nvSpPr>
        <p:spPr>
          <a:xfrm>
            <a:off x="4323046" y="1861414"/>
            <a:ext cx="17155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(1 , N)	     (0 , M)</a:t>
            </a:r>
            <a:endParaRPr lang="ko-KR" altLang="en-US" sz="100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4EB3523-8F69-4FF9-A7A6-5F7C87D25466}"/>
              </a:ext>
            </a:extLst>
          </p:cNvPr>
          <p:cNvCxnSpPr>
            <a:endCxn id="7" idx="0"/>
          </p:cNvCxnSpPr>
          <p:nvPr/>
        </p:nvCxnSpPr>
        <p:spPr>
          <a:xfrm>
            <a:off x="2184415" y="3220155"/>
            <a:ext cx="0" cy="93717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B481D0B-1C40-4DDA-8364-C228112CC87D}"/>
              </a:ext>
            </a:extLst>
          </p:cNvPr>
          <p:cNvSpPr txBox="1"/>
          <p:nvPr/>
        </p:nvSpPr>
        <p:spPr>
          <a:xfrm>
            <a:off x="2198659" y="3197460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(1 , 1)</a:t>
            </a:r>
            <a:endParaRPr lang="ko-KR" altLang="en-US" sz="10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F7B1FE-FA63-42AE-984E-0AD4FDC33530}"/>
              </a:ext>
            </a:extLst>
          </p:cNvPr>
          <p:cNvSpPr txBox="1"/>
          <p:nvPr/>
        </p:nvSpPr>
        <p:spPr>
          <a:xfrm>
            <a:off x="2198659" y="3911106"/>
            <a:ext cx="5212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(0 , N)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800953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65</Words>
  <Application>Microsoft Office PowerPoint</Application>
  <PresentationFormat>와이드스크린</PresentationFormat>
  <Paragraphs>30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석민제</dc:creator>
  <cp:lastModifiedBy>이정재</cp:lastModifiedBy>
  <cp:revision>4</cp:revision>
  <dcterms:created xsi:type="dcterms:W3CDTF">2021-05-15T18:05:37Z</dcterms:created>
  <dcterms:modified xsi:type="dcterms:W3CDTF">2021-05-15T18:37:41Z</dcterms:modified>
</cp:coreProperties>
</file>