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9900FF"/>
    <a:srgbClr val="FFFFFF"/>
    <a:srgbClr val="270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3" autoAdjust="0"/>
    <p:restoredTop sz="94660"/>
  </p:normalViewPr>
  <p:slideViewPr>
    <p:cSldViewPr snapToGrid="0">
      <p:cViewPr>
        <p:scale>
          <a:sx n="100" d="100"/>
          <a:sy n="100" d="100"/>
        </p:scale>
        <p:origin x="117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97746-A8E8-44AC-8B35-815AD38810E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5C501-21BF-4FE9-9B42-3A65468A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3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4084-2DB1-4740-87B2-85930917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B8E11-F768-4BB4-BE5E-C6C88FCC3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0A432-CFD8-4381-B8FB-80A3ADB9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89A4D-EB02-4948-8A5F-6A393494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3EA15-891E-485C-B36A-B7F20068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9ECED-C996-4152-B16E-54131815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685B0-02CF-4686-8191-FD439658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3CF61-9860-4BBC-BE0B-7B556344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A4C3C-9B81-449D-B9EA-8FED04DA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50DD1-DFA4-4435-961D-5D6A79A5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6DDB49-9556-47E4-B5D7-FA9219809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0BDC5-5798-4F5F-97FB-91C6BE318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7AB88-1DDC-44C9-9F5C-8177D136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2B55-173B-45DE-B546-2EB844A6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AFB09-C4E5-4B17-A2A6-2584043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5C451-0ECE-46F9-B6B6-1E43C4F2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C9668-0200-4AB3-99A8-2FDBC5D8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023C0-CC45-4C13-837C-AE845836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97EFA-C9DE-452A-A8ED-1F66D71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D2474-2CF4-4F83-8274-302821CD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499CA-EAB3-442C-AE16-8C1BC29D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9B1B3-4D28-4364-A704-8B5A68B8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B01BD-1CC7-4142-9CBF-B2BD8803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640F0-1110-449A-BA8C-77E4051E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01B5E-27A4-461E-B1C9-A6278B4A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3F8E8-7396-4531-9BCD-6EE3F667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A803B-EC70-4101-A82D-392999974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2077E-1FD7-4B20-8814-EE179B037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10A3E-D821-4118-BCBA-9B030F43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C058E-8155-4C8C-9CC1-84DF979D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8F12C-0346-4BB6-A35E-B59A12C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7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33A4-5005-4F2C-8DF4-51D8D251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25C3F-F947-45BA-AB79-F408CBF4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DDA13-F4F9-4130-8ABE-5E55E5812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8D25D4-FDBD-42EA-BC7B-E4AC16DF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68D5A-12A9-460A-B090-6B61E0A3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DBE2C6-94C4-4EA1-B10B-68F8014F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22756D-5350-45C9-B410-5A88180C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29BD40-5B2F-40AD-89B8-C56B0631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6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58292-960A-4093-B0F2-047CA81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E61159-0A1A-49D0-94BF-5B2A6DE4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3E37B-E549-4C15-8373-8639573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E57F3-9169-4653-99A0-9A4D373A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8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C5C75-78BC-4A08-A1F7-76CED32A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60357-F973-42F7-A062-90BE00BD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CC50C-DEEA-4059-B2B2-BD7FEA7D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0720B-E148-4132-A3BF-4050584E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EEB9E-5816-4C7B-8B17-920A7ADD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7D17E-CFFB-4911-B3F9-612C2A43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E71E8-FDE5-4D39-A403-9794274F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DF3A8-B953-4EA7-BF9B-1F2DAFFE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ECC3F-D4C3-4AF4-974B-A5B6B6D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8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A6895-1442-45AE-BB10-6740D2A3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16B9E5-BA54-457A-B06F-53B682438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65BBC-1BC4-4523-915E-CDE4F0452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E722D-F462-4916-A504-2A8D04C3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C5D3C-6232-48B4-979D-B0C91D1C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C9CEF-C53B-4134-8205-1AD29F3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FC51D-0BFD-4428-8173-F3B93781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D55B4-58DC-4215-B9E6-4630D1EC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41E6-AA70-477C-AC67-E57CF012E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7493-20C3-486A-9986-41D36702B626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F6335-593F-434D-8B8D-E2EDBD408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5273-E465-433C-BC61-764F25BC6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F0F3-58A1-46C1-ACBC-D0D1C6B88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CE1B6C-A5F2-4F9B-80C9-EF3B5801E681}"/>
              </a:ext>
            </a:extLst>
          </p:cNvPr>
          <p:cNvSpPr/>
          <p:nvPr/>
        </p:nvSpPr>
        <p:spPr>
          <a:xfrm>
            <a:off x="722809" y="1243101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8E969-3378-4F72-B5A6-53DB6E0752FC}"/>
              </a:ext>
            </a:extLst>
          </p:cNvPr>
          <p:cNvSpPr txBox="1"/>
          <p:nvPr/>
        </p:nvSpPr>
        <p:spPr>
          <a:xfrm>
            <a:off x="1559575" y="1772161"/>
            <a:ext cx="91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0EDD7AE-E887-4853-9AE5-EC2D30D31B25}"/>
              </a:ext>
            </a:extLst>
          </p:cNvPr>
          <p:cNvSpPr/>
          <p:nvPr/>
        </p:nvSpPr>
        <p:spPr>
          <a:xfrm>
            <a:off x="769109" y="3274671"/>
            <a:ext cx="2508691" cy="199686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  <a:endParaRPr lang="ko-KR" altLang="en-US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669F12-6C53-41AF-8312-64A5C70B74A7}"/>
              </a:ext>
            </a:extLst>
          </p:cNvPr>
          <p:cNvSpPr/>
          <p:nvPr/>
        </p:nvSpPr>
        <p:spPr>
          <a:xfrm>
            <a:off x="763861" y="3512608"/>
            <a:ext cx="2508691" cy="19968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7D92C-2A9E-46A1-A1B6-2E8665A22401}"/>
              </a:ext>
            </a:extLst>
          </p:cNvPr>
          <p:cNvSpPr txBox="1"/>
          <p:nvPr/>
        </p:nvSpPr>
        <p:spPr>
          <a:xfrm>
            <a:off x="722809" y="2532353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ko-KR" altLang="en-US" sz="900" u="sng" dirty="0">
                <a:solidFill>
                  <a:schemeClr val="bg1">
                    <a:lumMod val="65000"/>
                  </a:schemeClr>
                </a:solidFill>
              </a:rPr>
              <a:t>                                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032ED73-22AB-4BC3-85FF-8CA42E71A5A4}"/>
              </a:ext>
            </a:extLst>
          </p:cNvPr>
          <p:cNvCxnSpPr/>
          <p:nvPr/>
        </p:nvCxnSpPr>
        <p:spPr>
          <a:xfrm>
            <a:off x="769109" y="2763185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CC8EC5-D343-4EBE-9ADF-542804E5B5F2}"/>
              </a:ext>
            </a:extLst>
          </p:cNvPr>
          <p:cNvSpPr txBox="1"/>
          <p:nvPr/>
        </p:nvSpPr>
        <p:spPr>
          <a:xfrm>
            <a:off x="722809" y="2759779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</a:t>
            </a:r>
            <a:r>
              <a:rPr lang="ko-KR" altLang="en-US" sz="900" u="sng">
                <a:solidFill>
                  <a:schemeClr val="bg1">
                    <a:lumMod val="65000"/>
                  </a:schemeClr>
                </a:solidFill>
              </a:rPr>
              <a:t>                                 </a:t>
            </a:r>
            <a:endParaRPr lang="ko-KR" altLang="en-US" sz="9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9C4B91-E3BB-4E82-B536-C1D36EFFFE96}"/>
              </a:ext>
            </a:extLst>
          </p:cNvPr>
          <p:cNvCxnSpPr/>
          <p:nvPr/>
        </p:nvCxnSpPr>
        <p:spPr>
          <a:xfrm>
            <a:off x="769109" y="2990611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B1F4E5-A284-4C9A-B5D9-3DD0D5B68A03}"/>
              </a:ext>
            </a:extLst>
          </p:cNvPr>
          <p:cNvSpPr txBox="1"/>
          <p:nvPr/>
        </p:nvSpPr>
        <p:spPr>
          <a:xfrm>
            <a:off x="722809" y="3005587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  <a:r>
              <a:rPr lang="ko-KR" altLang="en-US" sz="900" u="sng" dirty="0">
                <a:solidFill>
                  <a:schemeClr val="bg1">
                    <a:lumMod val="65000"/>
                  </a:schemeClr>
                </a:solidFill>
              </a:rPr>
              <a:t>                                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1E65F1-C63F-4734-B3CF-F322A7578D8F}"/>
              </a:ext>
            </a:extLst>
          </p:cNvPr>
          <p:cNvCxnSpPr/>
          <p:nvPr/>
        </p:nvCxnSpPr>
        <p:spPr>
          <a:xfrm>
            <a:off x="769109" y="3236419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CD2424-A6AB-4A3D-B8FB-B72F7F9EA9BB}"/>
              </a:ext>
            </a:extLst>
          </p:cNvPr>
          <p:cNvSpPr/>
          <p:nvPr/>
        </p:nvSpPr>
        <p:spPr>
          <a:xfrm>
            <a:off x="3457865" y="1243101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08526-8DC9-4CA5-89AD-5C2E94412EDF}"/>
              </a:ext>
            </a:extLst>
          </p:cNvPr>
          <p:cNvSpPr txBox="1"/>
          <p:nvPr/>
        </p:nvSpPr>
        <p:spPr>
          <a:xfrm>
            <a:off x="4381544" y="1777485"/>
            <a:ext cx="7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98FAC9-ABAD-41CC-963F-46F052DE2753}"/>
              </a:ext>
            </a:extLst>
          </p:cNvPr>
          <p:cNvSpPr/>
          <p:nvPr/>
        </p:nvSpPr>
        <p:spPr>
          <a:xfrm>
            <a:off x="3504165" y="3038978"/>
            <a:ext cx="2508691" cy="199686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  <a:endParaRPr lang="ko-KR" altLang="en-US" sz="105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9EA14F-33E9-424F-8444-3D9DF922A4E9}"/>
              </a:ext>
            </a:extLst>
          </p:cNvPr>
          <p:cNvSpPr/>
          <p:nvPr/>
        </p:nvSpPr>
        <p:spPr>
          <a:xfrm>
            <a:off x="3498918" y="3274670"/>
            <a:ext cx="2508691" cy="19968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A9CFB9-0EF3-4176-8CEB-49BD04A35534}"/>
              </a:ext>
            </a:extLst>
          </p:cNvPr>
          <p:cNvSpPr txBox="1"/>
          <p:nvPr/>
        </p:nvSpPr>
        <p:spPr>
          <a:xfrm>
            <a:off x="3457865" y="2532353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test@naver.com</a:t>
            </a:r>
            <a:endParaRPr lang="ko-KR" altLang="en-US" sz="9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510B30-8972-4F30-86B2-29038D2DA39B}"/>
              </a:ext>
            </a:extLst>
          </p:cNvPr>
          <p:cNvCxnSpPr/>
          <p:nvPr/>
        </p:nvCxnSpPr>
        <p:spPr>
          <a:xfrm>
            <a:off x="3504165" y="2763185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661DDF-472D-404B-95F7-6CCE0FFA583D}"/>
              </a:ext>
            </a:extLst>
          </p:cNvPr>
          <p:cNvSpPr txBox="1"/>
          <p:nvPr/>
        </p:nvSpPr>
        <p:spPr>
          <a:xfrm>
            <a:off x="3457865" y="2759779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        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9F7973-1C9E-4674-8680-6C9B728C88A9}"/>
              </a:ext>
            </a:extLst>
          </p:cNvPr>
          <p:cNvCxnSpPr/>
          <p:nvPr/>
        </p:nvCxnSpPr>
        <p:spPr>
          <a:xfrm>
            <a:off x="3504165" y="2990611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62111F-EE30-4429-8DF9-62DA5A6CE691}"/>
              </a:ext>
            </a:extLst>
          </p:cNvPr>
          <p:cNvSpPr/>
          <p:nvPr/>
        </p:nvSpPr>
        <p:spPr>
          <a:xfrm>
            <a:off x="6192921" y="1243101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12BAA62-D2BB-4261-A3B1-4E76D65C43D0}"/>
              </a:ext>
            </a:extLst>
          </p:cNvPr>
          <p:cNvSpPr/>
          <p:nvPr/>
        </p:nvSpPr>
        <p:spPr>
          <a:xfrm>
            <a:off x="6238737" y="4029944"/>
            <a:ext cx="2508691" cy="1996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프로필 수정</a:t>
            </a:r>
            <a:endParaRPr lang="ko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B87ED3-48C3-4DDD-8493-162D958EBBE2}"/>
              </a:ext>
            </a:extLst>
          </p:cNvPr>
          <p:cNvSpPr txBox="1"/>
          <p:nvPr/>
        </p:nvSpPr>
        <p:spPr>
          <a:xfrm>
            <a:off x="6192921" y="3005587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닉네임   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2AC08C7-C437-484B-8EE3-329E0262B6B8}"/>
              </a:ext>
            </a:extLst>
          </p:cNvPr>
          <p:cNvCxnSpPr/>
          <p:nvPr/>
        </p:nvCxnSpPr>
        <p:spPr>
          <a:xfrm>
            <a:off x="6239221" y="3236419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E2ADC7-C65F-45AF-874A-BEE0087641E7}"/>
              </a:ext>
            </a:extLst>
          </p:cNvPr>
          <p:cNvSpPr txBox="1"/>
          <p:nvPr/>
        </p:nvSpPr>
        <p:spPr>
          <a:xfrm>
            <a:off x="6192921" y="3241283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주소    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AD7DE2D-1D0D-43FC-87B5-0467132E4534}"/>
              </a:ext>
            </a:extLst>
          </p:cNvPr>
          <p:cNvCxnSpPr/>
          <p:nvPr/>
        </p:nvCxnSpPr>
        <p:spPr>
          <a:xfrm>
            <a:off x="6239221" y="3447615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827CC0F-8E8C-4050-BBD8-CAAC838F789B}"/>
              </a:ext>
            </a:extLst>
          </p:cNvPr>
          <p:cNvSpPr txBox="1"/>
          <p:nvPr/>
        </p:nvSpPr>
        <p:spPr>
          <a:xfrm>
            <a:off x="6192921" y="3447615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성별      남성       여성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5897BCA-EB62-4F4A-B49C-F4C45AB1CD1A}"/>
              </a:ext>
            </a:extLst>
          </p:cNvPr>
          <p:cNvCxnSpPr/>
          <p:nvPr/>
        </p:nvCxnSpPr>
        <p:spPr>
          <a:xfrm>
            <a:off x="6238737" y="3659622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F6DE55C-7D42-437F-AFC9-48C3125EBA19}"/>
              </a:ext>
            </a:extLst>
          </p:cNvPr>
          <p:cNvSpPr/>
          <p:nvPr/>
        </p:nvSpPr>
        <p:spPr>
          <a:xfrm>
            <a:off x="6622935" y="3507853"/>
            <a:ext cx="106478" cy="10647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F65812D-6C87-4D7A-9CBB-C2251628EEA6}"/>
              </a:ext>
            </a:extLst>
          </p:cNvPr>
          <p:cNvSpPr/>
          <p:nvPr/>
        </p:nvSpPr>
        <p:spPr>
          <a:xfrm>
            <a:off x="7139526" y="3507853"/>
            <a:ext cx="106478" cy="10647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별: 꼭짓점 5개 68">
            <a:extLst>
              <a:ext uri="{FF2B5EF4-FFF2-40B4-BE49-F238E27FC236}">
                <a16:creationId xmlns:a16="http://schemas.microsoft.com/office/drawing/2014/main" id="{4B452BF8-178E-4249-8288-EA01BEE7FD21}"/>
              </a:ext>
            </a:extLst>
          </p:cNvPr>
          <p:cNvSpPr/>
          <p:nvPr/>
        </p:nvSpPr>
        <p:spPr>
          <a:xfrm>
            <a:off x="6586537" y="3682258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0CA973-36FB-4A45-BE1E-DC6703FD8684}"/>
              </a:ext>
            </a:extLst>
          </p:cNvPr>
          <p:cNvSpPr txBox="1"/>
          <p:nvPr/>
        </p:nvSpPr>
        <p:spPr>
          <a:xfrm>
            <a:off x="6192921" y="3657000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평점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7745A31-2A36-42D6-B405-5F7BF527FB18}"/>
              </a:ext>
            </a:extLst>
          </p:cNvPr>
          <p:cNvCxnSpPr/>
          <p:nvPr/>
        </p:nvCxnSpPr>
        <p:spPr>
          <a:xfrm>
            <a:off x="6239221" y="3887832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별: 꼭짓점 5개 74">
            <a:extLst>
              <a:ext uri="{FF2B5EF4-FFF2-40B4-BE49-F238E27FC236}">
                <a16:creationId xmlns:a16="http://schemas.microsoft.com/office/drawing/2014/main" id="{10C70907-4A65-4CB6-9BBD-1D65B1F19D9C}"/>
              </a:ext>
            </a:extLst>
          </p:cNvPr>
          <p:cNvSpPr/>
          <p:nvPr/>
        </p:nvSpPr>
        <p:spPr>
          <a:xfrm>
            <a:off x="6757987" y="3682258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별: 꼭짓점 5개 75">
            <a:extLst>
              <a:ext uri="{FF2B5EF4-FFF2-40B4-BE49-F238E27FC236}">
                <a16:creationId xmlns:a16="http://schemas.microsoft.com/office/drawing/2014/main" id="{7C8BC314-AAFA-4C35-AE4D-5DFCB6F63B4D}"/>
              </a:ext>
            </a:extLst>
          </p:cNvPr>
          <p:cNvSpPr/>
          <p:nvPr/>
        </p:nvSpPr>
        <p:spPr>
          <a:xfrm>
            <a:off x="6922154" y="3682258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별: 꼭짓점 5개 76">
            <a:extLst>
              <a:ext uri="{FF2B5EF4-FFF2-40B4-BE49-F238E27FC236}">
                <a16:creationId xmlns:a16="http://schemas.microsoft.com/office/drawing/2014/main" id="{9B2B1217-2261-4598-B4D4-C6FB179D5730}"/>
              </a:ext>
            </a:extLst>
          </p:cNvPr>
          <p:cNvSpPr/>
          <p:nvPr/>
        </p:nvSpPr>
        <p:spPr>
          <a:xfrm>
            <a:off x="7091361" y="3682258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별: 꼭짓점 5개 77">
            <a:extLst>
              <a:ext uri="{FF2B5EF4-FFF2-40B4-BE49-F238E27FC236}">
                <a16:creationId xmlns:a16="http://schemas.microsoft.com/office/drawing/2014/main" id="{AFCA6D7F-B0BB-4E33-A081-E9AB124EB8E6}"/>
              </a:ext>
            </a:extLst>
          </p:cNvPr>
          <p:cNvSpPr/>
          <p:nvPr/>
        </p:nvSpPr>
        <p:spPr>
          <a:xfrm>
            <a:off x="7255528" y="3682258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7E30C70-4401-4E11-B95E-F95597457C49}"/>
              </a:ext>
            </a:extLst>
          </p:cNvPr>
          <p:cNvSpPr/>
          <p:nvPr/>
        </p:nvSpPr>
        <p:spPr>
          <a:xfrm>
            <a:off x="6798878" y="1610955"/>
            <a:ext cx="1378884" cy="1378884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D4FB06-241A-40C6-8226-381E5CF692F6}"/>
              </a:ext>
            </a:extLst>
          </p:cNvPr>
          <p:cNvSpPr/>
          <p:nvPr/>
        </p:nvSpPr>
        <p:spPr>
          <a:xfrm>
            <a:off x="8918878" y="1243101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3AFF02-0DEA-46C2-B77D-7587A40F3CBD}"/>
              </a:ext>
            </a:extLst>
          </p:cNvPr>
          <p:cNvSpPr txBox="1"/>
          <p:nvPr/>
        </p:nvSpPr>
        <p:spPr>
          <a:xfrm>
            <a:off x="8916974" y="1309151"/>
            <a:ext cx="95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현재 주소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413981-6AC6-44F5-8BA1-97D8B6CE1C77}"/>
              </a:ext>
            </a:extLst>
          </p:cNvPr>
          <p:cNvSpPr txBox="1"/>
          <p:nvPr/>
        </p:nvSpPr>
        <p:spPr>
          <a:xfrm>
            <a:off x="9451326" y="1293792"/>
            <a:ext cx="201729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OO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도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OO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OO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동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B74664B-5440-4737-9BCC-797FCCF3C85D}"/>
              </a:ext>
            </a:extLst>
          </p:cNvPr>
          <p:cNvCxnSpPr>
            <a:cxnSpLocks/>
          </p:cNvCxnSpPr>
          <p:nvPr/>
        </p:nvCxnSpPr>
        <p:spPr>
          <a:xfrm>
            <a:off x="9029700" y="1524624"/>
            <a:ext cx="24184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8283B21-5AC8-462F-8298-0A41DCDA6D5D}"/>
              </a:ext>
            </a:extLst>
          </p:cNvPr>
          <p:cNvSpPr txBox="1"/>
          <p:nvPr/>
        </p:nvSpPr>
        <p:spPr>
          <a:xfrm>
            <a:off x="9759644" y="1882078"/>
            <a:ext cx="95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모집 게시판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1322B55-34D8-4778-BE51-595A89C0C286}"/>
              </a:ext>
            </a:extLst>
          </p:cNvPr>
          <p:cNvSpPr txBox="1"/>
          <p:nvPr/>
        </p:nvSpPr>
        <p:spPr>
          <a:xfrm>
            <a:off x="8916974" y="2323041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네네치킨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~7:10            2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10A2D15-FB76-4E72-BBB4-CAACAE2D9CCB}"/>
              </a:ext>
            </a:extLst>
          </p:cNvPr>
          <p:cNvCxnSpPr/>
          <p:nvPr/>
        </p:nvCxnSpPr>
        <p:spPr>
          <a:xfrm>
            <a:off x="8963274" y="2553873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28073-FE17-42C4-9C76-41EF1A9C5249}"/>
              </a:ext>
            </a:extLst>
          </p:cNvPr>
          <p:cNvSpPr txBox="1"/>
          <p:nvPr/>
        </p:nvSpPr>
        <p:spPr>
          <a:xfrm>
            <a:off x="8916974" y="2558737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피자나라 치킨공주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~6:50            4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8963731-65AF-476E-A717-B269D4DE78B9}"/>
              </a:ext>
            </a:extLst>
          </p:cNvPr>
          <p:cNvCxnSpPr/>
          <p:nvPr/>
        </p:nvCxnSpPr>
        <p:spPr>
          <a:xfrm>
            <a:off x="8963274" y="2765069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B700F7A-D5C9-4D37-9CC3-0CC610D7F33B}"/>
              </a:ext>
            </a:extLst>
          </p:cNvPr>
          <p:cNvSpPr txBox="1"/>
          <p:nvPr/>
        </p:nvSpPr>
        <p:spPr>
          <a:xfrm>
            <a:off x="8927977" y="2770416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육연차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~6:55            4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5560986-93A1-4DB4-98FC-B54FD1A580BC}"/>
              </a:ext>
            </a:extLst>
          </p:cNvPr>
          <p:cNvCxnSpPr/>
          <p:nvPr/>
        </p:nvCxnSpPr>
        <p:spPr>
          <a:xfrm>
            <a:off x="8974277" y="3001248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B103398-B3F9-487F-8092-63A56C39A57F}"/>
              </a:ext>
            </a:extLst>
          </p:cNvPr>
          <p:cNvSpPr txBox="1"/>
          <p:nvPr/>
        </p:nvSpPr>
        <p:spPr>
          <a:xfrm>
            <a:off x="8927977" y="3006112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싸움의 고수       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~7:20            2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A5A6F08-16FC-4AF1-9F44-5FFFF00C6515}"/>
              </a:ext>
            </a:extLst>
          </p:cNvPr>
          <p:cNvCxnSpPr/>
          <p:nvPr/>
        </p:nvCxnSpPr>
        <p:spPr>
          <a:xfrm>
            <a:off x="8974277" y="3212444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180B2AF-9B9E-4ACD-8EA6-0F038E17BD0A}"/>
              </a:ext>
            </a:extLst>
          </p:cNvPr>
          <p:cNvSpPr txBox="1"/>
          <p:nvPr/>
        </p:nvSpPr>
        <p:spPr>
          <a:xfrm>
            <a:off x="8921489" y="3205991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마라탕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~7:00            4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DD11AB6-EA9E-4276-9773-B157A7C3D67C}"/>
              </a:ext>
            </a:extLst>
          </p:cNvPr>
          <p:cNvCxnSpPr/>
          <p:nvPr/>
        </p:nvCxnSpPr>
        <p:spPr>
          <a:xfrm>
            <a:off x="8967789" y="3436823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2AEF1B8-57B7-4190-919A-C122F940F72F}"/>
              </a:ext>
            </a:extLst>
          </p:cNvPr>
          <p:cNvSpPr txBox="1"/>
          <p:nvPr/>
        </p:nvSpPr>
        <p:spPr>
          <a:xfrm>
            <a:off x="8921489" y="3441687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알촌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 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~6:40            3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7759B33-6177-419A-BE0A-D51F7BB61C9A}"/>
              </a:ext>
            </a:extLst>
          </p:cNvPr>
          <p:cNvCxnSpPr/>
          <p:nvPr/>
        </p:nvCxnSpPr>
        <p:spPr>
          <a:xfrm>
            <a:off x="8967789" y="3648019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3A37466-3F57-4F1B-B581-8EB28B8117CC}"/>
              </a:ext>
            </a:extLst>
          </p:cNvPr>
          <p:cNvSpPr txBox="1"/>
          <p:nvPr/>
        </p:nvSpPr>
        <p:spPr>
          <a:xfrm>
            <a:off x="8932492" y="3653366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B0390AC-68CD-428E-867D-14626323C4EC}"/>
              </a:ext>
            </a:extLst>
          </p:cNvPr>
          <p:cNvCxnSpPr/>
          <p:nvPr/>
        </p:nvCxnSpPr>
        <p:spPr>
          <a:xfrm>
            <a:off x="8978792" y="3884198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7806EF9-5D09-4B56-8958-4C9005C343F1}"/>
              </a:ext>
            </a:extLst>
          </p:cNvPr>
          <p:cNvSpPr txBox="1"/>
          <p:nvPr/>
        </p:nvSpPr>
        <p:spPr>
          <a:xfrm>
            <a:off x="8932492" y="3889062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6DF96AB-84B4-45AA-8A32-1B07C2AF8F7D}"/>
              </a:ext>
            </a:extLst>
          </p:cNvPr>
          <p:cNvCxnSpPr/>
          <p:nvPr/>
        </p:nvCxnSpPr>
        <p:spPr>
          <a:xfrm>
            <a:off x="8978792" y="4095394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C7AC757-DAD4-45C6-95C9-ECFF69F5BF56}"/>
              </a:ext>
            </a:extLst>
          </p:cNvPr>
          <p:cNvSpPr txBox="1"/>
          <p:nvPr/>
        </p:nvSpPr>
        <p:spPr>
          <a:xfrm>
            <a:off x="8974277" y="2093757"/>
            <a:ext cx="2494345" cy="230832"/>
          </a:xfrm>
          <a:prstGeom prst="rect">
            <a:avLst/>
          </a:prstGeom>
          <a:solidFill>
            <a:srgbClr val="FFFFFF"/>
          </a:solidFill>
          <a:ln>
            <a:solidFill>
              <a:srgbClr val="6600FF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       음식 메뉴        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  최대 시간  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 최대 인원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56E7B3B9-27B5-4FFC-8BAC-B4CE12588F9B}"/>
              </a:ext>
            </a:extLst>
          </p:cNvPr>
          <p:cNvSpPr/>
          <p:nvPr/>
        </p:nvSpPr>
        <p:spPr>
          <a:xfrm>
            <a:off x="10013547" y="4359920"/>
            <a:ext cx="74955" cy="110520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1</a:t>
            </a:r>
            <a:endParaRPr lang="ko-KR" altLang="en-US" sz="5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1565843-3AE9-4BCA-B45E-EF3507A88A40}"/>
              </a:ext>
            </a:extLst>
          </p:cNvPr>
          <p:cNvSpPr/>
          <p:nvPr/>
        </p:nvSpPr>
        <p:spPr>
          <a:xfrm>
            <a:off x="10156081" y="4359920"/>
            <a:ext cx="74955" cy="110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B7F3DBB1-9213-4257-A788-C4235584FF80}"/>
              </a:ext>
            </a:extLst>
          </p:cNvPr>
          <p:cNvSpPr/>
          <p:nvPr/>
        </p:nvSpPr>
        <p:spPr>
          <a:xfrm>
            <a:off x="10298615" y="4359920"/>
            <a:ext cx="74955" cy="110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3</a:t>
            </a:r>
            <a:endParaRPr lang="ko-KR" altLang="en-US" sz="5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8DD0375-8D34-498C-A9F3-C18DDECC51F7}"/>
              </a:ext>
            </a:extLst>
          </p:cNvPr>
          <p:cNvSpPr/>
          <p:nvPr/>
        </p:nvSpPr>
        <p:spPr>
          <a:xfrm>
            <a:off x="8971858" y="1560798"/>
            <a:ext cx="2508691" cy="19968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현재 위치 재설정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7AE30C1-A5BE-4737-8D03-8231CFAE255E}"/>
              </a:ext>
            </a:extLst>
          </p:cNvPr>
          <p:cNvSpPr/>
          <p:nvPr/>
        </p:nvSpPr>
        <p:spPr>
          <a:xfrm>
            <a:off x="6233974" y="4264259"/>
            <a:ext cx="2508691" cy="19968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확 인 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1E7DC0B-6C9C-4C52-A1CA-269AE3226D0D}"/>
              </a:ext>
            </a:extLst>
          </p:cNvPr>
          <p:cNvSpPr/>
          <p:nvPr/>
        </p:nvSpPr>
        <p:spPr>
          <a:xfrm>
            <a:off x="8956089" y="4604499"/>
            <a:ext cx="1271802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프로필</a:t>
            </a:r>
            <a:endParaRPr lang="ko-KR" altLang="en-US" sz="1050" dirty="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2F1F6F88-E19D-4FC2-8B9F-38EE9FC66CCE}"/>
              </a:ext>
            </a:extLst>
          </p:cNvPr>
          <p:cNvSpPr/>
          <p:nvPr/>
        </p:nvSpPr>
        <p:spPr>
          <a:xfrm>
            <a:off x="10242867" y="4606609"/>
            <a:ext cx="1225755" cy="19757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 아웃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783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5A17A0E-E41B-4A35-89E8-8FC676C10468}"/>
              </a:ext>
            </a:extLst>
          </p:cNvPr>
          <p:cNvSpPr/>
          <p:nvPr/>
        </p:nvSpPr>
        <p:spPr>
          <a:xfrm>
            <a:off x="579934" y="1444335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86058D-D107-485C-B856-880811FC1073}"/>
              </a:ext>
            </a:extLst>
          </p:cNvPr>
          <p:cNvSpPr txBox="1"/>
          <p:nvPr/>
        </p:nvSpPr>
        <p:spPr>
          <a:xfrm>
            <a:off x="1294176" y="1520326"/>
            <a:ext cx="121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게시글 작성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D576185-2123-43A0-8BD7-BFBF6FA22337}"/>
              </a:ext>
            </a:extLst>
          </p:cNvPr>
          <p:cNvSpPr/>
          <p:nvPr/>
        </p:nvSpPr>
        <p:spPr>
          <a:xfrm>
            <a:off x="1863123" y="4815857"/>
            <a:ext cx="1271802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 완료 </a:t>
            </a:r>
            <a:endParaRPr lang="ko-KR" altLang="en-US" sz="105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F790E4-1220-4EA8-8DF8-9C5D5E9C9EB9}"/>
              </a:ext>
            </a:extLst>
          </p:cNvPr>
          <p:cNvSpPr txBox="1"/>
          <p:nvPr/>
        </p:nvSpPr>
        <p:spPr>
          <a:xfrm>
            <a:off x="578204" y="1828103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음식 메뉴</a:t>
            </a:r>
            <a:r>
              <a:rPr lang="ko-KR" altLang="en-US" sz="900" u="sng" dirty="0">
                <a:solidFill>
                  <a:schemeClr val="bg1">
                    <a:lumMod val="65000"/>
                  </a:schemeClr>
                </a:solidFill>
              </a:rPr>
              <a:t>                                 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4E648EC-13DD-41B6-9F02-FDF5AF883DE8}"/>
              </a:ext>
            </a:extLst>
          </p:cNvPr>
          <p:cNvCxnSpPr/>
          <p:nvPr/>
        </p:nvCxnSpPr>
        <p:spPr>
          <a:xfrm>
            <a:off x="624504" y="2058935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8BD62B5-179D-451F-ABEF-F14FD1F12465}"/>
              </a:ext>
            </a:extLst>
          </p:cNvPr>
          <p:cNvSpPr txBox="1"/>
          <p:nvPr/>
        </p:nvSpPr>
        <p:spPr>
          <a:xfrm>
            <a:off x="578204" y="2055529"/>
            <a:ext cx="12491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게시글 유지시간</a:t>
            </a:r>
            <a:r>
              <a:rPr lang="ko-KR" altLang="en-US" sz="900" u="sng">
                <a:solidFill>
                  <a:schemeClr val="bg1">
                    <a:lumMod val="65000"/>
                  </a:schemeClr>
                </a:solidFill>
              </a:rPr>
              <a:t>                                 </a:t>
            </a:r>
            <a:endParaRPr lang="ko-KR" altLang="en-US" sz="9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7817FBB-5E25-48BE-962F-DF775B7C1661}"/>
              </a:ext>
            </a:extLst>
          </p:cNvPr>
          <p:cNvCxnSpPr>
            <a:cxnSpLocks/>
          </p:cNvCxnSpPr>
          <p:nvPr/>
        </p:nvCxnSpPr>
        <p:spPr>
          <a:xfrm>
            <a:off x="626233" y="2286361"/>
            <a:ext cx="12368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2628F36-5949-4C8A-B97E-7091BE5C4A1E}"/>
              </a:ext>
            </a:extLst>
          </p:cNvPr>
          <p:cNvSpPr txBox="1"/>
          <p:nvPr/>
        </p:nvSpPr>
        <p:spPr>
          <a:xfrm>
            <a:off x="578204" y="2299009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상세 정보 </a:t>
            </a:r>
            <a:endParaRPr lang="ko-KR" altLang="en-US" sz="9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6BDE367-5AF6-455A-8374-923E71D064DF}"/>
              </a:ext>
            </a:extLst>
          </p:cNvPr>
          <p:cNvCxnSpPr/>
          <p:nvPr/>
        </p:nvCxnSpPr>
        <p:spPr>
          <a:xfrm>
            <a:off x="624504" y="2529841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B223E5B-8CE8-4C25-B281-5090C90CBD66}"/>
              </a:ext>
            </a:extLst>
          </p:cNvPr>
          <p:cNvSpPr/>
          <p:nvPr/>
        </p:nvSpPr>
        <p:spPr>
          <a:xfrm>
            <a:off x="620986" y="4815857"/>
            <a:ext cx="1206329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돌아가기</a:t>
            </a:r>
            <a:endParaRPr lang="ko-KR" altLang="en-US" sz="105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D1EFAB-5397-4642-B8E0-CBD213AADFF9}"/>
              </a:ext>
            </a:extLst>
          </p:cNvPr>
          <p:cNvSpPr txBox="1"/>
          <p:nvPr/>
        </p:nvSpPr>
        <p:spPr>
          <a:xfrm>
            <a:off x="1855699" y="2055529"/>
            <a:ext cx="12491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최대 인원 수 </a:t>
            </a:r>
            <a:endParaRPr lang="ko-KR" altLang="en-US" sz="9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6DF7225-47D5-4ED6-B72B-3B2921215DFE}"/>
              </a:ext>
            </a:extLst>
          </p:cNvPr>
          <p:cNvCxnSpPr>
            <a:cxnSpLocks/>
          </p:cNvCxnSpPr>
          <p:nvPr/>
        </p:nvCxnSpPr>
        <p:spPr>
          <a:xfrm>
            <a:off x="1903728" y="2286361"/>
            <a:ext cx="12368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CFE00BB-317D-4789-95B7-55B680018AAD}"/>
              </a:ext>
            </a:extLst>
          </p:cNvPr>
          <p:cNvCxnSpPr/>
          <p:nvPr/>
        </p:nvCxnSpPr>
        <p:spPr>
          <a:xfrm>
            <a:off x="620986" y="2791297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36733D6-EDFF-4597-8F83-C076569F5171}"/>
              </a:ext>
            </a:extLst>
          </p:cNvPr>
          <p:cNvCxnSpPr/>
          <p:nvPr/>
        </p:nvCxnSpPr>
        <p:spPr>
          <a:xfrm>
            <a:off x="615149" y="3059745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65B9417-B964-4A58-893C-1314AAEE5EAD}"/>
              </a:ext>
            </a:extLst>
          </p:cNvPr>
          <p:cNvCxnSpPr/>
          <p:nvPr/>
        </p:nvCxnSpPr>
        <p:spPr>
          <a:xfrm>
            <a:off x="615149" y="3319804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0608371-F7DB-420E-BCBC-D9CACF1DF79B}"/>
              </a:ext>
            </a:extLst>
          </p:cNvPr>
          <p:cNvCxnSpPr/>
          <p:nvPr/>
        </p:nvCxnSpPr>
        <p:spPr>
          <a:xfrm>
            <a:off x="615149" y="3579863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210576D-5906-4AF3-A905-0F4B0E08D11D}"/>
              </a:ext>
            </a:extLst>
          </p:cNvPr>
          <p:cNvCxnSpPr/>
          <p:nvPr/>
        </p:nvCxnSpPr>
        <p:spPr>
          <a:xfrm>
            <a:off x="615149" y="3848310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54EC9AB-F835-4705-B3C5-F3CD091CFC83}"/>
              </a:ext>
            </a:extLst>
          </p:cNvPr>
          <p:cNvCxnSpPr/>
          <p:nvPr/>
        </p:nvCxnSpPr>
        <p:spPr>
          <a:xfrm>
            <a:off x="632604" y="4099980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6A04C0A-A844-4408-ACD0-CD31B118D2B7}"/>
              </a:ext>
            </a:extLst>
          </p:cNvPr>
          <p:cNvCxnSpPr/>
          <p:nvPr/>
        </p:nvCxnSpPr>
        <p:spPr>
          <a:xfrm>
            <a:off x="615149" y="4334872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1174D9C-FAB5-4AA8-99AF-A256ADA34B41}"/>
              </a:ext>
            </a:extLst>
          </p:cNvPr>
          <p:cNvSpPr/>
          <p:nvPr/>
        </p:nvSpPr>
        <p:spPr>
          <a:xfrm>
            <a:off x="3317953" y="1457450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138F0DD-DDEE-46D9-B776-E6974AC6B465}"/>
              </a:ext>
            </a:extLst>
          </p:cNvPr>
          <p:cNvSpPr txBox="1"/>
          <p:nvPr/>
        </p:nvSpPr>
        <p:spPr>
          <a:xfrm>
            <a:off x="3807047" y="1540731"/>
            <a:ext cx="162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게시글 상세 정보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DED9E065-A366-4EB2-B972-B8740DB5629B}"/>
              </a:ext>
            </a:extLst>
          </p:cNvPr>
          <p:cNvSpPr/>
          <p:nvPr/>
        </p:nvSpPr>
        <p:spPr>
          <a:xfrm>
            <a:off x="3356042" y="4798069"/>
            <a:ext cx="2508691" cy="19968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메신저 신청하기 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31BF26EF-3268-4797-B472-FD01761FF3AB}"/>
              </a:ext>
            </a:extLst>
          </p:cNvPr>
          <p:cNvSpPr/>
          <p:nvPr/>
        </p:nvSpPr>
        <p:spPr>
          <a:xfrm>
            <a:off x="4599608" y="4560130"/>
            <a:ext cx="1271802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 프로필 확인</a:t>
            </a:r>
            <a:endParaRPr lang="ko-KR" altLang="en-US" sz="800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C563B905-E819-4017-A87A-6C0AF5E0916D}"/>
              </a:ext>
            </a:extLst>
          </p:cNvPr>
          <p:cNvSpPr/>
          <p:nvPr/>
        </p:nvSpPr>
        <p:spPr>
          <a:xfrm>
            <a:off x="3357471" y="4560130"/>
            <a:ext cx="1206329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돌아가기</a:t>
            </a:r>
            <a:endParaRPr lang="ko-KR" altLang="en-US" sz="1050" dirty="0"/>
          </a:p>
        </p:txBody>
      </p:sp>
      <p:sp>
        <p:nvSpPr>
          <p:cNvPr id="161" name="순서도: 연결자 160">
            <a:extLst>
              <a:ext uri="{FF2B5EF4-FFF2-40B4-BE49-F238E27FC236}">
                <a16:creationId xmlns:a16="http://schemas.microsoft.com/office/drawing/2014/main" id="{466EB381-91C1-4CD7-82A9-5A74EB3F8984}"/>
              </a:ext>
            </a:extLst>
          </p:cNvPr>
          <p:cNvSpPr/>
          <p:nvPr/>
        </p:nvSpPr>
        <p:spPr>
          <a:xfrm>
            <a:off x="3407266" y="3767377"/>
            <a:ext cx="684850" cy="684850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2F5D37B-4239-47A4-AD7A-D35E1CFA8D2A}"/>
              </a:ext>
            </a:extLst>
          </p:cNvPr>
          <p:cNvSpPr txBox="1"/>
          <p:nvPr/>
        </p:nvSpPr>
        <p:spPr>
          <a:xfrm>
            <a:off x="3294511" y="1829986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네네치킨</a:t>
            </a:r>
            <a:endParaRPr lang="ko-KR" altLang="en-US" sz="900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17DCAF6-2C3B-4B4F-B185-15C924246B69}"/>
              </a:ext>
            </a:extLst>
          </p:cNvPr>
          <p:cNvCxnSpPr/>
          <p:nvPr/>
        </p:nvCxnSpPr>
        <p:spPr>
          <a:xfrm>
            <a:off x="3340811" y="2060818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E838978-1DD1-4FFD-9A91-FE89C94A09FA}"/>
              </a:ext>
            </a:extLst>
          </p:cNvPr>
          <p:cNvSpPr txBox="1"/>
          <p:nvPr/>
        </p:nvSpPr>
        <p:spPr>
          <a:xfrm>
            <a:off x="3294511" y="2057412"/>
            <a:ext cx="12491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최대 시간</a:t>
            </a:r>
            <a:r>
              <a:rPr lang="en-US" altLang="ko-KR" sz="900" dirty="0"/>
              <a:t>: ~7:10</a:t>
            </a:r>
            <a:endParaRPr lang="ko-KR" altLang="en-US" sz="900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8A54A849-B4C7-4932-ABC2-A918275D5012}"/>
              </a:ext>
            </a:extLst>
          </p:cNvPr>
          <p:cNvCxnSpPr>
            <a:cxnSpLocks/>
          </p:cNvCxnSpPr>
          <p:nvPr/>
        </p:nvCxnSpPr>
        <p:spPr>
          <a:xfrm>
            <a:off x="3342540" y="2288244"/>
            <a:ext cx="12368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E79AB96-6669-4B5C-A94D-9DF58D4A404B}"/>
              </a:ext>
            </a:extLst>
          </p:cNvPr>
          <p:cNvSpPr txBox="1"/>
          <p:nvPr/>
        </p:nvSpPr>
        <p:spPr>
          <a:xfrm>
            <a:off x="3294511" y="2300892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상세정보</a:t>
            </a:r>
            <a:r>
              <a:rPr lang="en-US" altLang="ko-KR" sz="900" dirty="0"/>
              <a:t>: OO</a:t>
            </a:r>
            <a:r>
              <a:rPr lang="ko-KR" altLang="en-US" sz="900" dirty="0"/>
              <a:t>동 근처에서 같이 치킨 시키실 한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E544666-07DD-4F20-837F-0AF98BBBC167}"/>
              </a:ext>
            </a:extLst>
          </p:cNvPr>
          <p:cNvCxnSpPr/>
          <p:nvPr/>
        </p:nvCxnSpPr>
        <p:spPr>
          <a:xfrm>
            <a:off x="3340811" y="2531724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CE093-8943-4B48-9ECC-25F73FDF1624}"/>
              </a:ext>
            </a:extLst>
          </p:cNvPr>
          <p:cNvSpPr txBox="1"/>
          <p:nvPr/>
        </p:nvSpPr>
        <p:spPr>
          <a:xfrm>
            <a:off x="4572006" y="2057412"/>
            <a:ext cx="12491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최대 인원 수</a:t>
            </a:r>
            <a:r>
              <a:rPr lang="en-US" altLang="ko-KR" sz="900" dirty="0"/>
              <a:t>: 2</a:t>
            </a:r>
            <a:r>
              <a:rPr lang="ko-KR" altLang="en-US" sz="900" dirty="0"/>
              <a:t> </a:t>
            </a:r>
            <a:endParaRPr lang="ko-KR" altLang="en-US" sz="900" u="sng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270C50D-3B6E-4D2B-B29B-942E2B77AD09}"/>
              </a:ext>
            </a:extLst>
          </p:cNvPr>
          <p:cNvCxnSpPr>
            <a:cxnSpLocks/>
          </p:cNvCxnSpPr>
          <p:nvPr/>
        </p:nvCxnSpPr>
        <p:spPr>
          <a:xfrm>
            <a:off x="4620035" y="2288244"/>
            <a:ext cx="12368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E80E49-5D4F-46EF-A001-1D33FED832D2}"/>
              </a:ext>
            </a:extLst>
          </p:cNvPr>
          <p:cNvCxnSpPr/>
          <p:nvPr/>
        </p:nvCxnSpPr>
        <p:spPr>
          <a:xfrm>
            <a:off x="3337293" y="2793180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F8D67175-3799-40DD-99B7-C5934B7E49B6}"/>
              </a:ext>
            </a:extLst>
          </p:cNvPr>
          <p:cNvCxnSpPr/>
          <p:nvPr/>
        </p:nvCxnSpPr>
        <p:spPr>
          <a:xfrm>
            <a:off x="3331456" y="3061628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2C283E61-1C86-46C3-9630-7212E0A63CA7}"/>
              </a:ext>
            </a:extLst>
          </p:cNvPr>
          <p:cNvCxnSpPr/>
          <p:nvPr/>
        </p:nvCxnSpPr>
        <p:spPr>
          <a:xfrm>
            <a:off x="3331456" y="3321687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346A900-D0A2-4E96-BF6B-4092AAE94A78}"/>
              </a:ext>
            </a:extLst>
          </p:cNvPr>
          <p:cNvSpPr txBox="1"/>
          <p:nvPr/>
        </p:nvSpPr>
        <p:spPr>
          <a:xfrm>
            <a:off x="4079729" y="3989130"/>
            <a:ext cx="17413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성별</a:t>
            </a:r>
            <a:r>
              <a:rPr lang="en-US" altLang="ko-KR" sz="900" dirty="0"/>
              <a:t>: </a:t>
            </a:r>
            <a:r>
              <a:rPr lang="ko-KR" altLang="en-US" sz="900" dirty="0"/>
              <a:t>남 </a:t>
            </a: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455619C-0D50-49D2-8265-7EE2F264C19D}"/>
              </a:ext>
            </a:extLst>
          </p:cNvPr>
          <p:cNvCxnSpPr>
            <a:cxnSpLocks/>
          </p:cNvCxnSpPr>
          <p:nvPr/>
        </p:nvCxnSpPr>
        <p:spPr>
          <a:xfrm>
            <a:off x="4127758" y="4219962"/>
            <a:ext cx="17243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35384B9-F786-454C-B346-E2A41EC58113}"/>
              </a:ext>
            </a:extLst>
          </p:cNvPr>
          <p:cNvSpPr txBox="1"/>
          <p:nvPr/>
        </p:nvSpPr>
        <p:spPr>
          <a:xfrm>
            <a:off x="4079729" y="3732894"/>
            <a:ext cx="17413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: </a:t>
            </a:r>
            <a:r>
              <a:rPr lang="ko-KR" altLang="en-US" sz="900" dirty="0" err="1"/>
              <a:t>파댕이</a:t>
            </a:r>
            <a:endParaRPr lang="ko-KR" altLang="en-US" sz="900" u="sng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E43E3939-FF9F-4322-8B02-7CA9EF524242}"/>
              </a:ext>
            </a:extLst>
          </p:cNvPr>
          <p:cNvCxnSpPr>
            <a:cxnSpLocks/>
          </p:cNvCxnSpPr>
          <p:nvPr/>
        </p:nvCxnSpPr>
        <p:spPr>
          <a:xfrm>
            <a:off x="4127758" y="3963726"/>
            <a:ext cx="17243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5A0213A-5C6F-40DD-A33B-D3422B2BB1DE}"/>
              </a:ext>
            </a:extLst>
          </p:cNvPr>
          <p:cNvSpPr txBox="1"/>
          <p:nvPr/>
        </p:nvSpPr>
        <p:spPr>
          <a:xfrm>
            <a:off x="4079729" y="4228340"/>
            <a:ext cx="17413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평점 </a:t>
            </a:r>
            <a:endParaRPr lang="ko-KR" altLang="en-US" sz="900" u="sng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A6CA770D-A913-4203-861E-364CCF425AE6}"/>
              </a:ext>
            </a:extLst>
          </p:cNvPr>
          <p:cNvCxnSpPr>
            <a:cxnSpLocks/>
          </p:cNvCxnSpPr>
          <p:nvPr/>
        </p:nvCxnSpPr>
        <p:spPr>
          <a:xfrm>
            <a:off x="4127758" y="4459172"/>
            <a:ext cx="17243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46D2D60-F466-4332-8993-49AF86392885}"/>
              </a:ext>
            </a:extLst>
          </p:cNvPr>
          <p:cNvSpPr txBox="1"/>
          <p:nvPr/>
        </p:nvSpPr>
        <p:spPr>
          <a:xfrm>
            <a:off x="3309793" y="2550531"/>
            <a:ext cx="2508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분 구합니다</a:t>
            </a:r>
            <a:r>
              <a:rPr lang="en-US" altLang="ko-KR" sz="900" dirty="0"/>
              <a:t>~ </a:t>
            </a:r>
            <a:endParaRPr lang="ko-KR" altLang="en-US" sz="900" dirty="0"/>
          </a:p>
        </p:txBody>
      </p:sp>
      <p:sp>
        <p:nvSpPr>
          <p:cNvPr id="198" name="별: 꼭짓점 5개 197">
            <a:extLst>
              <a:ext uri="{FF2B5EF4-FFF2-40B4-BE49-F238E27FC236}">
                <a16:creationId xmlns:a16="http://schemas.microsoft.com/office/drawing/2014/main" id="{2D23FB98-8AE7-45BB-BBFE-757A6ABFA2E1}"/>
              </a:ext>
            </a:extLst>
          </p:cNvPr>
          <p:cNvSpPr/>
          <p:nvPr/>
        </p:nvSpPr>
        <p:spPr>
          <a:xfrm>
            <a:off x="4420290" y="4249696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별: 꼭짓점 5개 200">
            <a:extLst>
              <a:ext uri="{FF2B5EF4-FFF2-40B4-BE49-F238E27FC236}">
                <a16:creationId xmlns:a16="http://schemas.microsoft.com/office/drawing/2014/main" id="{1AF9F81E-C357-41A1-93FB-B26EFBFD5F2B}"/>
              </a:ext>
            </a:extLst>
          </p:cNvPr>
          <p:cNvSpPr/>
          <p:nvPr/>
        </p:nvSpPr>
        <p:spPr>
          <a:xfrm>
            <a:off x="4591740" y="4249696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별: 꼭짓점 5개 201">
            <a:extLst>
              <a:ext uri="{FF2B5EF4-FFF2-40B4-BE49-F238E27FC236}">
                <a16:creationId xmlns:a16="http://schemas.microsoft.com/office/drawing/2014/main" id="{C6AE61E8-EE90-4105-92C5-1B411100452E}"/>
              </a:ext>
            </a:extLst>
          </p:cNvPr>
          <p:cNvSpPr/>
          <p:nvPr/>
        </p:nvSpPr>
        <p:spPr>
          <a:xfrm>
            <a:off x="4755907" y="4249696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별: 꼭짓점 5개 202">
            <a:extLst>
              <a:ext uri="{FF2B5EF4-FFF2-40B4-BE49-F238E27FC236}">
                <a16:creationId xmlns:a16="http://schemas.microsoft.com/office/drawing/2014/main" id="{BB64AD25-31D0-44F4-8A74-ACE297C7DD7C}"/>
              </a:ext>
            </a:extLst>
          </p:cNvPr>
          <p:cNvSpPr/>
          <p:nvPr/>
        </p:nvSpPr>
        <p:spPr>
          <a:xfrm>
            <a:off x="4925114" y="4249696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별: 꼭짓점 5개 203">
            <a:extLst>
              <a:ext uri="{FF2B5EF4-FFF2-40B4-BE49-F238E27FC236}">
                <a16:creationId xmlns:a16="http://schemas.microsoft.com/office/drawing/2014/main" id="{56B2F87B-4859-47F7-B64C-506469124D30}"/>
              </a:ext>
            </a:extLst>
          </p:cNvPr>
          <p:cNvSpPr/>
          <p:nvPr/>
        </p:nvSpPr>
        <p:spPr>
          <a:xfrm>
            <a:off x="5089281" y="4249696"/>
            <a:ext cx="171450" cy="171450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56A91D8A-56FA-4DD6-A352-C17FDABA7008}"/>
              </a:ext>
            </a:extLst>
          </p:cNvPr>
          <p:cNvCxnSpPr/>
          <p:nvPr/>
        </p:nvCxnSpPr>
        <p:spPr>
          <a:xfrm>
            <a:off x="3325084" y="3591106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A329F9A8-5FBA-4C82-9B95-50D9B4791D58}"/>
              </a:ext>
            </a:extLst>
          </p:cNvPr>
          <p:cNvSpPr/>
          <p:nvPr/>
        </p:nvSpPr>
        <p:spPr>
          <a:xfrm>
            <a:off x="6055972" y="1472316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D85AFD-A6EA-41A1-A254-162BAC9E3899}"/>
              </a:ext>
            </a:extLst>
          </p:cNvPr>
          <p:cNvSpPr txBox="1"/>
          <p:nvPr/>
        </p:nvSpPr>
        <p:spPr>
          <a:xfrm>
            <a:off x="6586538" y="1537621"/>
            <a:ext cx="170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현재 위치 재설정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678D11E4-570B-4302-9DD0-BF07DCEE0C5E}"/>
              </a:ext>
            </a:extLst>
          </p:cNvPr>
          <p:cNvSpPr/>
          <p:nvPr/>
        </p:nvSpPr>
        <p:spPr>
          <a:xfrm>
            <a:off x="6102271" y="4782762"/>
            <a:ext cx="2508691" cy="1996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설정 완료 </a:t>
            </a:r>
            <a:endParaRPr lang="ko-KR" altLang="en-US" sz="1050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F15A954C-B7D6-4D53-82B9-A67F4C60F101}"/>
              </a:ext>
            </a:extLst>
          </p:cNvPr>
          <p:cNvSpPr/>
          <p:nvPr/>
        </p:nvSpPr>
        <p:spPr>
          <a:xfrm>
            <a:off x="6091099" y="3063128"/>
            <a:ext cx="2508691" cy="199687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GPS </a:t>
            </a:r>
            <a:r>
              <a:rPr lang="ko-KR" altLang="en-US" sz="900" dirty="0"/>
              <a:t>기능 요청</a:t>
            </a: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57B6F69C-60A7-4964-98E0-365CDE9DFB9F}"/>
              </a:ext>
            </a:extLst>
          </p:cNvPr>
          <p:cNvCxnSpPr/>
          <p:nvPr/>
        </p:nvCxnSpPr>
        <p:spPr>
          <a:xfrm>
            <a:off x="6083152" y="3764619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F1181B5-C43B-45B3-98F0-9B5784B49DDF}"/>
              </a:ext>
            </a:extLst>
          </p:cNvPr>
          <p:cNvSpPr txBox="1"/>
          <p:nvPr/>
        </p:nvSpPr>
        <p:spPr>
          <a:xfrm>
            <a:off x="6055972" y="3277303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주소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endParaRPr lang="ko-KR" altLang="en-US" sz="9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5287C96-9647-4FCC-84F2-FBECC1FA211E}"/>
              </a:ext>
            </a:extLst>
          </p:cNvPr>
          <p:cNvCxnSpPr/>
          <p:nvPr/>
        </p:nvCxnSpPr>
        <p:spPr>
          <a:xfrm>
            <a:off x="6102272" y="3508135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63AB07F3-097F-4C2C-94BD-57533F7E1009}"/>
              </a:ext>
            </a:extLst>
          </p:cNvPr>
          <p:cNvCxnSpPr/>
          <p:nvPr/>
        </p:nvCxnSpPr>
        <p:spPr>
          <a:xfrm>
            <a:off x="6100826" y="2529841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DF08785C-C0EC-43E4-9DB6-472410489A69}"/>
              </a:ext>
            </a:extLst>
          </p:cNvPr>
          <p:cNvSpPr txBox="1"/>
          <p:nvPr/>
        </p:nvSpPr>
        <p:spPr>
          <a:xfrm>
            <a:off x="6032530" y="2061645"/>
            <a:ext cx="95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위치 직접 입력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723F474-85A0-44C7-BE22-0719E07C6949}"/>
              </a:ext>
            </a:extLst>
          </p:cNvPr>
          <p:cNvSpPr txBox="1"/>
          <p:nvPr/>
        </p:nvSpPr>
        <p:spPr>
          <a:xfrm>
            <a:off x="6075690" y="2796056"/>
            <a:ext cx="958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GPS </a:t>
            </a:r>
            <a:r>
              <a:rPr lang="ko-KR" altLang="en-US" sz="900" b="1" dirty="0"/>
              <a:t>기능 요청 </a:t>
            </a: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7DA85B0B-2C72-498A-9696-2AB2F8B4564C}"/>
              </a:ext>
            </a:extLst>
          </p:cNvPr>
          <p:cNvCxnSpPr/>
          <p:nvPr/>
        </p:nvCxnSpPr>
        <p:spPr>
          <a:xfrm>
            <a:off x="6100826" y="2791297"/>
            <a:ext cx="25086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D52812-66AD-4191-AD6B-4EDBC8182B55}"/>
              </a:ext>
            </a:extLst>
          </p:cNvPr>
          <p:cNvSpPr txBox="1"/>
          <p:nvPr/>
        </p:nvSpPr>
        <p:spPr>
          <a:xfrm>
            <a:off x="6050044" y="2284521"/>
            <a:ext cx="259079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주소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endParaRPr lang="ko-KR" altLang="en-US" sz="9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6AE5921-7697-4913-8ED8-B98DEB286F2A}"/>
              </a:ext>
            </a:extLst>
          </p:cNvPr>
          <p:cNvSpPr/>
          <p:nvPr/>
        </p:nvSpPr>
        <p:spPr>
          <a:xfrm>
            <a:off x="6100826" y="4533309"/>
            <a:ext cx="2508691" cy="199686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주소 확인</a:t>
            </a:r>
            <a:endParaRPr lang="ko-KR" altLang="en-US" sz="105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7DDEF5F-F8C2-474F-8150-859E92A2B692}"/>
              </a:ext>
            </a:extLst>
          </p:cNvPr>
          <p:cNvSpPr/>
          <p:nvPr/>
        </p:nvSpPr>
        <p:spPr>
          <a:xfrm>
            <a:off x="8789617" y="1472316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894D1C3-BE32-4A74-B25B-B121C9577CA0}"/>
              </a:ext>
            </a:extLst>
          </p:cNvPr>
          <p:cNvSpPr txBox="1"/>
          <p:nvPr/>
        </p:nvSpPr>
        <p:spPr>
          <a:xfrm>
            <a:off x="9566978" y="1548620"/>
            <a:ext cx="1177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사용자 평가</a:t>
            </a:r>
          </a:p>
        </p:txBody>
      </p:sp>
      <p:sp>
        <p:nvSpPr>
          <p:cNvPr id="232" name="순서도: 연결자 231">
            <a:extLst>
              <a:ext uri="{FF2B5EF4-FFF2-40B4-BE49-F238E27FC236}">
                <a16:creationId xmlns:a16="http://schemas.microsoft.com/office/drawing/2014/main" id="{5AD3F4F2-3935-4772-9FEC-7668FD0C072F}"/>
              </a:ext>
            </a:extLst>
          </p:cNvPr>
          <p:cNvSpPr/>
          <p:nvPr/>
        </p:nvSpPr>
        <p:spPr>
          <a:xfrm>
            <a:off x="8797658" y="1879881"/>
            <a:ext cx="684850" cy="684850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65CA5F-E9E2-4795-A008-2B4C2FADB923}"/>
              </a:ext>
            </a:extLst>
          </p:cNvPr>
          <p:cNvSpPr txBox="1"/>
          <p:nvPr/>
        </p:nvSpPr>
        <p:spPr>
          <a:xfrm>
            <a:off x="9470121" y="2101634"/>
            <a:ext cx="17413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 일시</a:t>
            </a:r>
            <a:r>
              <a:rPr lang="en-US" altLang="ko-KR" sz="900" dirty="0"/>
              <a:t>: 21.05.15 / 19:10</a:t>
            </a:r>
            <a:endParaRPr lang="ko-KR" altLang="en-US" sz="9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B618E0C-2E26-43E2-8C37-1DF7C478A447}"/>
              </a:ext>
            </a:extLst>
          </p:cNvPr>
          <p:cNvSpPr txBox="1"/>
          <p:nvPr/>
        </p:nvSpPr>
        <p:spPr>
          <a:xfrm>
            <a:off x="9470121" y="1845398"/>
            <a:ext cx="17413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: </a:t>
            </a:r>
            <a:r>
              <a:rPr lang="ko-KR" altLang="en-US" sz="900" dirty="0" err="1"/>
              <a:t>파댕이</a:t>
            </a:r>
            <a:endParaRPr lang="ko-KR" altLang="en-US" sz="900" u="sng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BE42FBBB-2CEF-4402-B54C-CAAC5E07AF1B}"/>
              </a:ext>
            </a:extLst>
          </p:cNvPr>
          <p:cNvCxnSpPr>
            <a:cxnSpLocks/>
          </p:cNvCxnSpPr>
          <p:nvPr/>
        </p:nvCxnSpPr>
        <p:spPr>
          <a:xfrm>
            <a:off x="9518150" y="2076230"/>
            <a:ext cx="17243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별: 꼭짓점 5개 238">
            <a:extLst>
              <a:ext uri="{FF2B5EF4-FFF2-40B4-BE49-F238E27FC236}">
                <a16:creationId xmlns:a16="http://schemas.microsoft.com/office/drawing/2014/main" id="{44F19A03-0ED3-4D73-96BA-453D4A76F0AB}"/>
              </a:ext>
            </a:extLst>
          </p:cNvPr>
          <p:cNvSpPr/>
          <p:nvPr/>
        </p:nvSpPr>
        <p:spPr>
          <a:xfrm>
            <a:off x="8887461" y="2930482"/>
            <a:ext cx="441462" cy="441462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별: 꼭짓점 5개 239">
            <a:extLst>
              <a:ext uri="{FF2B5EF4-FFF2-40B4-BE49-F238E27FC236}">
                <a16:creationId xmlns:a16="http://schemas.microsoft.com/office/drawing/2014/main" id="{99B46A7D-74A9-4E62-9988-0DE219ABDE69}"/>
              </a:ext>
            </a:extLst>
          </p:cNvPr>
          <p:cNvSpPr/>
          <p:nvPr/>
        </p:nvSpPr>
        <p:spPr>
          <a:xfrm>
            <a:off x="9346247" y="2930482"/>
            <a:ext cx="441462" cy="441462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별: 꼭짓점 5개 240">
            <a:extLst>
              <a:ext uri="{FF2B5EF4-FFF2-40B4-BE49-F238E27FC236}">
                <a16:creationId xmlns:a16="http://schemas.microsoft.com/office/drawing/2014/main" id="{F86B9D59-2517-4A6E-BCE0-E64BA9F7725D}"/>
              </a:ext>
            </a:extLst>
          </p:cNvPr>
          <p:cNvSpPr/>
          <p:nvPr/>
        </p:nvSpPr>
        <p:spPr>
          <a:xfrm>
            <a:off x="9816451" y="2930482"/>
            <a:ext cx="441462" cy="441462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별: 꼭짓점 5개 241">
            <a:extLst>
              <a:ext uri="{FF2B5EF4-FFF2-40B4-BE49-F238E27FC236}">
                <a16:creationId xmlns:a16="http://schemas.microsoft.com/office/drawing/2014/main" id="{35AB3E41-2CF5-4EDF-A317-57B97CC40C48}"/>
              </a:ext>
            </a:extLst>
          </p:cNvPr>
          <p:cNvSpPr/>
          <p:nvPr/>
        </p:nvSpPr>
        <p:spPr>
          <a:xfrm>
            <a:off x="10275212" y="2941581"/>
            <a:ext cx="441462" cy="441462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별: 꼭짓점 5개 242">
            <a:extLst>
              <a:ext uri="{FF2B5EF4-FFF2-40B4-BE49-F238E27FC236}">
                <a16:creationId xmlns:a16="http://schemas.microsoft.com/office/drawing/2014/main" id="{90BE1AA7-4AE1-45FE-A8BF-EBE7990EAC7D}"/>
              </a:ext>
            </a:extLst>
          </p:cNvPr>
          <p:cNvSpPr/>
          <p:nvPr/>
        </p:nvSpPr>
        <p:spPr>
          <a:xfrm>
            <a:off x="10751272" y="2937681"/>
            <a:ext cx="441462" cy="441462"/>
          </a:xfrm>
          <a:prstGeom prst="star5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7FDBA01C-F331-44AD-9C50-0FD965A5F640}"/>
              </a:ext>
            </a:extLst>
          </p:cNvPr>
          <p:cNvCxnSpPr>
            <a:cxnSpLocks/>
          </p:cNvCxnSpPr>
          <p:nvPr/>
        </p:nvCxnSpPr>
        <p:spPr>
          <a:xfrm>
            <a:off x="9528198" y="2332466"/>
            <a:ext cx="17243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87AD6E06-FF58-470F-AF82-F354936CE65F}"/>
              </a:ext>
            </a:extLst>
          </p:cNvPr>
          <p:cNvSpPr txBox="1"/>
          <p:nvPr/>
        </p:nvSpPr>
        <p:spPr>
          <a:xfrm>
            <a:off x="9460073" y="2379729"/>
            <a:ext cx="17413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 내용</a:t>
            </a:r>
            <a:r>
              <a:rPr lang="en-US" altLang="ko-KR" sz="900" dirty="0"/>
              <a:t>: </a:t>
            </a:r>
            <a:r>
              <a:rPr lang="ko-KR" altLang="en-US" sz="900" dirty="0" err="1"/>
              <a:t>네네</a:t>
            </a:r>
            <a:r>
              <a:rPr lang="ko-KR" altLang="en-US" sz="900" dirty="0"/>
              <a:t> 치킨</a:t>
            </a:r>
            <a:r>
              <a:rPr lang="en-US" altLang="ko-KR" sz="900" dirty="0"/>
              <a:t>….</a:t>
            </a:r>
            <a:r>
              <a:rPr lang="ko-KR" altLang="en-US" sz="900" dirty="0"/>
              <a:t> 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2465CB43-F490-4ACF-89F6-E6BB3ED52FE1}"/>
              </a:ext>
            </a:extLst>
          </p:cNvPr>
          <p:cNvCxnSpPr>
            <a:cxnSpLocks/>
          </p:cNvCxnSpPr>
          <p:nvPr/>
        </p:nvCxnSpPr>
        <p:spPr>
          <a:xfrm>
            <a:off x="9528198" y="2610561"/>
            <a:ext cx="17243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AC13669-105A-4E37-896A-89732EA6454D}"/>
              </a:ext>
            </a:extLst>
          </p:cNvPr>
          <p:cNvSpPr/>
          <p:nvPr/>
        </p:nvSpPr>
        <p:spPr>
          <a:xfrm>
            <a:off x="8820399" y="4795459"/>
            <a:ext cx="1209650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돌아가기</a:t>
            </a:r>
            <a:endParaRPr lang="ko-KR" altLang="en-US" sz="1050" dirty="0"/>
          </a:p>
        </p:txBody>
      </p: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DBF63639-6574-4765-9AA6-FC5CAC3F08C1}"/>
              </a:ext>
            </a:extLst>
          </p:cNvPr>
          <p:cNvSpPr/>
          <p:nvPr/>
        </p:nvSpPr>
        <p:spPr>
          <a:xfrm>
            <a:off x="10068291" y="4795459"/>
            <a:ext cx="1271802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평가 완료</a:t>
            </a:r>
            <a:endParaRPr lang="ko-KR" altLang="en-US" sz="1050" dirty="0"/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08516749-BC51-4A26-B955-CE31F6DAD658}"/>
              </a:ext>
            </a:extLst>
          </p:cNvPr>
          <p:cNvCxnSpPr>
            <a:cxnSpLocks/>
          </p:cNvCxnSpPr>
          <p:nvPr/>
        </p:nvCxnSpPr>
        <p:spPr>
          <a:xfrm>
            <a:off x="8840980" y="2832314"/>
            <a:ext cx="24316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1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99CB2-F300-40BD-9D2B-54C9825C8C5B}"/>
              </a:ext>
            </a:extLst>
          </p:cNvPr>
          <p:cNvSpPr/>
          <p:nvPr/>
        </p:nvSpPr>
        <p:spPr>
          <a:xfrm>
            <a:off x="455660" y="392642"/>
            <a:ext cx="2590799" cy="3609974"/>
          </a:xfrm>
          <a:prstGeom prst="rect">
            <a:avLst/>
          </a:prstGeom>
          <a:noFill/>
          <a:ln w="12700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E1E76-F1F0-4C9F-AC36-F42FA28F57E1}"/>
              </a:ext>
            </a:extLst>
          </p:cNvPr>
          <p:cNvSpPr txBox="1"/>
          <p:nvPr/>
        </p:nvSpPr>
        <p:spPr>
          <a:xfrm>
            <a:off x="1352686" y="457946"/>
            <a:ext cx="796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메신저 </a:t>
            </a: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9890FC60-0CC0-4B7B-AF2E-6E3937149112}"/>
              </a:ext>
            </a:extLst>
          </p:cNvPr>
          <p:cNvSpPr/>
          <p:nvPr/>
        </p:nvSpPr>
        <p:spPr>
          <a:xfrm>
            <a:off x="538773" y="771976"/>
            <a:ext cx="365400" cy="365400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713B11A-73D9-4516-90C5-DC8DEADD034E}"/>
              </a:ext>
            </a:extLst>
          </p:cNvPr>
          <p:cNvSpPr/>
          <p:nvPr/>
        </p:nvSpPr>
        <p:spPr>
          <a:xfrm>
            <a:off x="486442" y="3715785"/>
            <a:ext cx="1209650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 하기</a:t>
            </a:r>
            <a:endParaRPr lang="ko-KR" altLang="en-US" sz="105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6C186B-7362-447A-A7DB-B50F6D3BC53D}"/>
              </a:ext>
            </a:extLst>
          </p:cNvPr>
          <p:cNvSpPr/>
          <p:nvPr/>
        </p:nvSpPr>
        <p:spPr>
          <a:xfrm>
            <a:off x="1734334" y="3715785"/>
            <a:ext cx="1271802" cy="199688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주문 완료</a:t>
            </a:r>
            <a:endParaRPr lang="ko-KR" altLang="en-US" sz="1050" dirty="0"/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00EB45CB-6D89-462F-8FED-BAC6455ECFBB}"/>
              </a:ext>
            </a:extLst>
          </p:cNvPr>
          <p:cNvSpPr/>
          <p:nvPr/>
        </p:nvSpPr>
        <p:spPr>
          <a:xfrm>
            <a:off x="1096357" y="796813"/>
            <a:ext cx="1366576" cy="407099"/>
          </a:xfrm>
          <a:prstGeom prst="wedgeRectCallout">
            <a:avLst>
              <a:gd name="adj1" fmla="val -60256"/>
              <a:gd name="adj2" fmla="val -21658"/>
            </a:avLst>
          </a:prstGeom>
          <a:noFill/>
          <a:ln>
            <a:solidFill>
              <a:srgbClr val="66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73B41AB5-DB7A-4BE2-B5E7-31C4AE192F5A}"/>
              </a:ext>
            </a:extLst>
          </p:cNvPr>
          <p:cNvSpPr/>
          <p:nvPr/>
        </p:nvSpPr>
        <p:spPr>
          <a:xfrm>
            <a:off x="2513855" y="1338480"/>
            <a:ext cx="365400" cy="365400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29F7635F-23B8-4DEE-983E-6D4568290463}"/>
              </a:ext>
            </a:extLst>
          </p:cNvPr>
          <p:cNvSpPr/>
          <p:nvPr/>
        </p:nvSpPr>
        <p:spPr>
          <a:xfrm>
            <a:off x="935376" y="1311589"/>
            <a:ext cx="1366576" cy="407099"/>
          </a:xfrm>
          <a:prstGeom prst="wedgeRectCallout">
            <a:avLst>
              <a:gd name="adj1" fmla="val 58862"/>
              <a:gd name="adj2" fmla="val -21658"/>
            </a:avLst>
          </a:prstGeom>
          <a:noFill/>
          <a:ln>
            <a:solidFill>
              <a:srgbClr val="66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98D191F3-3F45-49F1-988B-71784BA4D90C}"/>
              </a:ext>
            </a:extLst>
          </p:cNvPr>
          <p:cNvSpPr/>
          <p:nvPr/>
        </p:nvSpPr>
        <p:spPr>
          <a:xfrm>
            <a:off x="1096357" y="1848997"/>
            <a:ext cx="1366576" cy="407099"/>
          </a:xfrm>
          <a:prstGeom prst="wedgeRectCallout">
            <a:avLst>
              <a:gd name="adj1" fmla="val -60256"/>
              <a:gd name="adj2" fmla="val -21658"/>
            </a:avLst>
          </a:prstGeom>
          <a:noFill/>
          <a:ln>
            <a:solidFill>
              <a:srgbClr val="66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8857556F-C897-4397-A397-C5FAF70A21C5}"/>
              </a:ext>
            </a:extLst>
          </p:cNvPr>
          <p:cNvSpPr/>
          <p:nvPr/>
        </p:nvSpPr>
        <p:spPr>
          <a:xfrm>
            <a:off x="538773" y="1848997"/>
            <a:ext cx="365400" cy="365400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3F63EE28-A304-4CAB-BFD4-E408E4211C82}"/>
              </a:ext>
            </a:extLst>
          </p:cNvPr>
          <p:cNvSpPr/>
          <p:nvPr/>
        </p:nvSpPr>
        <p:spPr>
          <a:xfrm>
            <a:off x="2513855" y="2416990"/>
            <a:ext cx="365400" cy="365400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말풍선: 사각형 44">
            <a:extLst>
              <a:ext uri="{FF2B5EF4-FFF2-40B4-BE49-F238E27FC236}">
                <a16:creationId xmlns:a16="http://schemas.microsoft.com/office/drawing/2014/main" id="{814BC379-2299-4D36-8B5D-D1EFA4B1B4C3}"/>
              </a:ext>
            </a:extLst>
          </p:cNvPr>
          <p:cNvSpPr/>
          <p:nvPr/>
        </p:nvSpPr>
        <p:spPr>
          <a:xfrm>
            <a:off x="935376" y="2396140"/>
            <a:ext cx="1366576" cy="407099"/>
          </a:xfrm>
          <a:prstGeom prst="wedgeRectCallout">
            <a:avLst>
              <a:gd name="adj1" fmla="val 58862"/>
              <a:gd name="adj2" fmla="val -21658"/>
            </a:avLst>
          </a:prstGeom>
          <a:noFill/>
          <a:ln>
            <a:solidFill>
              <a:srgbClr val="66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46D2DBA8-721B-4DE5-8882-FBC31E7C2FE5}"/>
              </a:ext>
            </a:extLst>
          </p:cNvPr>
          <p:cNvSpPr/>
          <p:nvPr/>
        </p:nvSpPr>
        <p:spPr>
          <a:xfrm>
            <a:off x="538773" y="2893362"/>
            <a:ext cx="365400" cy="365400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말풍선: 사각형 48">
            <a:extLst>
              <a:ext uri="{FF2B5EF4-FFF2-40B4-BE49-F238E27FC236}">
                <a16:creationId xmlns:a16="http://schemas.microsoft.com/office/drawing/2014/main" id="{536CEBF4-5F94-4198-A653-78D696D44960}"/>
              </a:ext>
            </a:extLst>
          </p:cNvPr>
          <p:cNvSpPr/>
          <p:nvPr/>
        </p:nvSpPr>
        <p:spPr>
          <a:xfrm>
            <a:off x="1096357" y="2918199"/>
            <a:ext cx="1366576" cy="407099"/>
          </a:xfrm>
          <a:prstGeom prst="wedgeRectCallout">
            <a:avLst>
              <a:gd name="adj1" fmla="val -60256"/>
              <a:gd name="adj2" fmla="val -21658"/>
            </a:avLst>
          </a:prstGeom>
          <a:noFill/>
          <a:ln>
            <a:solidFill>
              <a:srgbClr val="66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546FB61-CBE1-461D-8E96-4E3871810AB6}"/>
              </a:ext>
            </a:extLst>
          </p:cNvPr>
          <p:cNvSpPr/>
          <p:nvPr/>
        </p:nvSpPr>
        <p:spPr>
          <a:xfrm>
            <a:off x="486442" y="3373722"/>
            <a:ext cx="2519694" cy="298202"/>
          </a:xfrm>
          <a:prstGeom prst="roundRect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취소 하기</a:t>
            </a:r>
            <a:endParaRPr lang="ko-KR" altLang="en-US" sz="1050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3C1E79B-0749-41B0-BD71-4726C8BCE7D1}"/>
              </a:ext>
            </a:extLst>
          </p:cNvPr>
          <p:cNvSpPr/>
          <p:nvPr/>
        </p:nvSpPr>
        <p:spPr>
          <a:xfrm rot="16200000">
            <a:off x="2802554" y="3468554"/>
            <a:ext cx="153402" cy="137854"/>
          </a:xfrm>
          <a:prstGeom prst="triangle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7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183</Words>
  <Application>Microsoft Office PowerPoint</Application>
  <PresentationFormat>와이드스크린</PresentationFormat>
  <Paragraphs>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석민제</dc:creator>
  <cp:lastModifiedBy>이정재</cp:lastModifiedBy>
  <cp:revision>69</cp:revision>
  <dcterms:created xsi:type="dcterms:W3CDTF">2021-05-15T13:29:12Z</dcterms:created>
  <dcterms:modified xsi:type="dcterms:W3CDTF">2021-05-16T01:51:48Z</dcterms:modified>
</cp:coreProperties>
</file>