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758B-38A7-7B4F-85AC-81689392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D40729-6711-5040-817E-1C7B6DB1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6926-8B90-EC4F-A758-FD85CC50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D95DA-78CB-2A47-B861-EA20BAB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57532-96DE-B847-82E0-B78973E5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1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C4266-B92D-2145-8579-3E57658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C0EA1-266A-5F4D-B56A-58A9D1F5B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E35EA-82EC-9D4B-B03C-98EE375F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0D7F5-7820-3C4F-9411-7E37ADB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E5AEC-7A54-3C4B-B2BF-A517F44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49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8429E-0CD2-A645-AE97-405FD01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BD803-CE89-684E-B329-FE18BA70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58C84-9A51-3648-B6AA-D2752325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1AE11-C5EC-B84D-B9A9-A608E3DC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6B260-04F3-334C-AC8F-0A231E55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5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A334A-060B-3D4D-AF1D-8916C30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C0F19-BF8D-244D-9BB5-C2819DC1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E8D2-D90E-2C47-B323-5070D0D9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459FA-5A0D-1F49-88E4-898F6FA6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1C0C7-A7E0-9045-B522-CB91467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87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D876-726D-074C-9147-29B5FF54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F09CA-3899-8B48-AB11-40AA0987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81A0-09E2-BF45-A6C0-110FAF94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C6A6-856C-3A45-B31E-DD2FE1D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1E128-AB89-2C44-B342-884834A7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96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D4B0-D5E4-1641-B45C-7380DDE1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DE2F7-94F4-C34A-99BD-411EE222F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0391B-9EA9-FC4F-8A4F-1AF7E8B2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AAF95-4853-7D44-9842-0A6E25DA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E232C-9DD0-6B48-8CA2-1B0931D2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B7589-AE70-C24A-BC62-B61D93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68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6AAC-711A-CD41-ADE7-A18B07E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52487-D264-7D4B-A1BE-A4D55911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1B95A-A636-654D-9E05-1432E680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D2783A-85C5-DB4F-8F7F-3C86C8F4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749F8-0354-0C48-A9C6-D0C0AE545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C9DF1-EF04-BD4E-AF95-B838A14C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78F01-AF43-A746-8C24-B496164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108D7-AF29-A743-8080-F6F9B0FB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3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6131C-4960-5D4E-B87D-C3542A33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74C54-8C90-D34C-81AC-A8CE2DD3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C880B2-C25F-A04A-B032-42097485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31440-20D6-DA4F-B26D-79E66C62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20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08216-6F30-5346-9108-7291870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8510B-78BB-5643-8EF5-269477B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6E02-2DED-F44E-B4C7-5C67BCC3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6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627AD-4523-E64B-83A6-60CE2F48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27396-813E-A74F-A04A-02C3FA87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D3473-3381-F74E-95C9-45D8BEFA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3D5D2-B6B3-CA4E-AD86-18FEE6B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2E989-6C34-AD44-9506-947B1DC9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6A64D-2359-9B47-A4E1-ABDD08D2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39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D7D5-F43C-AF44-B194-F29F8DC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4A3988-7E9A-BF42-804A-F32697169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EC884-DBEE-364D-AF64-63CD0445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F3FF2-F113-794F-A041-3FB79917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343F4-C0AB-FD48-9AEA-A954A888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32DE7-B566-374C-B0C8-C21D8E64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29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AABAA-C84A-7745-804E-73395A66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0B02E-CA13-4A43-8FE1-ECC061AB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F2E-4C14-5046-865A-9D2DEDED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6CC5-FDDC-364D-94DE-487D72C1409F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2079C-9FE9-6443-93C1-5E1172855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B5EFF-517E-ED40-AE25-0699546A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E7FC-DAEE-A046-B881-075E392A70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24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0963D-27CD-134F-AD19-D81AD2A35BCD}"/>
              </a:ext>
            </a:extLst>
          </p:cNvPr>
          <p:cNvSpPr txBox="1"/>
          <p:nvPr/>
        </p:nvSpPr>
        <p:spPr>
          <a:xfrm>
            <a:off x="868029" y="997014"/>
            <a:ext cx="10455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local worker</a:t>
            </a:r>
            <a:r>
              <a:rPr kumimoji="1" lang="ko-KR" altLang="en-US" dirty="0"/>
              <a:t>들은 자신의</a:t>
            </a:r>
            <a:r>
              <a:rPr kumimoji="1" lang="en-US" altLang="ko-KR" dirty="0"/>
              <a:t> train set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 training</a:t>
            </a:r>
            <a:r>
              <a:rPr kumimoji="1" lang="ko-KR" altLang="en-US" dirty="0"/>
              <a:t>을 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학습된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주변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들에게 </a:t>
            </a:r>
            <a:r>
              <a:rPr kumimoji="1" lang="en-US" altLang="ko-KR" dirty="0" err="1"/>
              <a:t>boradcast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자신의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similarity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비교하여 </a:t>
            </a:r>
            <a:r>
              <a:rPr kumimoji="1" lang="en-US" altLang="ko-KR" dirty="0"/>
              <a:t>lower bound</a:t>
            </a:r>
            <a:r>
              <a:rPr kumimoji="1" lang="ko-KR" altLang="en-US" dirty="0"/>
              <a:t>보다 높은 경우 </a:t>
            </a:r>
            <a:r>
              <a:rPr kumimoji="1" lang="en-US" altLang="ko-KR" dirty="0"/>
              <a:t>cluster list</a:t>
            </a:r>
            <a:r>
              <a:rPr kumimoji="1" lang="ko-KR" altLang="en-US" dirty="0"/>
              <a:t>에 등록한다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main blockchain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cluster 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등록한다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 </a:t>
            </a:r>
            <a:r>
              <a:rPr kumimoji="1" lang="en-US" altLang="ko-KR" dirty="0"/>
              <a:t>blockchain</a:t>
            </a:r>
            <a:r>
              <a:rPr kumimoji="1" lang="ko-KR" altLang="en-US" dirty="0"/>
              <a:t>인의 </a:t>
            </a:r>
            <a:r>
              <a:rPr kumimoji="1" lang="en-US" altLang="ko-KR" dirty="0"/>
              <a:t>node </a:t>
            </a:r>
            <a:r>
              <a:rPr kumimoji="1" lang="ko-KR" altLang="en-US" dirty="0"/>
              <a:t>역할을 할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가 따로 필요하다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cluster list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중복되는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그룹끼리</a:t>
            </a:r>
            <a:r>
              <a:rPr kumimoji="1" lang="ko-KR" altLang="en-US" dirty="0"/>
              <a:t> 결합한다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{a, b, c}, {a, e} -&gt; {a, b, c, e}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75510-E33B-D049-8324-757CDF20D752}"/>
              </a:ext>
            </a:extLst>
          </p:cNvPr>
          <p:cNvSpPr txBox="1"/>
          <p:nvPr/>
        </p:nvSpPr>
        <p:spPr>
          <a:xfrm>
            <a:off x="733424" y="3697754"/>
            <a:ext cx="1072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local worker</a:t>
            </a:r>
            <a:r>
              <a:rPr kumimoji="1" lang="ko-KR" altLang="en-US" dirty="0"/>
              <a:t>들 중 </a:t>
            </a:r>
            <a:r>
              <a:rPr kumimoji="1" lang="ko-KR" altLang="en-US" dirty="0" err="1"/>
              <a:t>랜덤하게</a:t>
            </a:r>
            <a:r>
              <a:rPr kumimoji="1" lang="ko-KR" altLang="en-US" dirty="0"/>
              <a:t> 몇개의 </a:t>
            </a:r>
            <a:r>
              <a:rPr kumimoji="1" lang="en-US" altLang="ko-KR" dirty="0"/>
              <a:t>worker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선정한다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blockchain</a:t>
            </a:r>
            <a:r>
              <a:rPr kumimoji="1" lang="ko-KR" altLang="en-US" dirty="0"/>
              <a:t> 데이터를 저장한다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선정된 </a:t>
            </a:r>
            <a:r>
              <a:rPr kumimoji="1" lang="en-US" altLang="ko-KR" dirty="0"/>
              <a:t>local worker</a:t>
            </a:r>
            <a:r>
              <a:rPr kumimoji="1" lang="ko-KR" altLang="en-US" dirty="0"/>
              <a:t>는 자신의 </a:t>
            </a:r>
            <a:r>
              <a:rPr kumimoji="1" lang="en-US" altLang="ko-KR" dirty="0"/>
              <a:t>train set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학습시킨 후 주변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들에게 자신의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broadcast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주변 </a:t>
            </a:r>
            <a:r>
              <a:rPr kumimoji="1" lang="en-US" altLang="ko-KR" dirty="0"/>
              <a:t>worker </a:t>
            </a:r>
            <a:r>
              <a:rPr kumimoji="1" lang="ko-KR" altLang="en-US" dirty="0"/>
              <a:t>들은 선정된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로부터 받은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자신의 </a:t>
            </a:r>
            <a:r>
              <a:rPr kumimoji="1" lang="en-US" altLang="ko-KR" dirty="0"/>
              <a:t>test dataset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accuracy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측성하여</a:t>
            </a:r>
            <a:r>
              <a:rPr kumimoji="1" lang="ko-KR" altLang="en-US" dirty="0"/>
              <a:t> 특정 </a:t>
            </a:r>
            <a:r>
              <a:rPr kumimoji="1" lang="en-US" altLang="ko-KR" dirty="0"/>
              <a:t>lower bound</a:t>
            </a:r>
            <a:r>
              <a:rPr kumimoji="1" lang="ko-KR" altLang="en-US" dirty="0"/>
              <a:t>보다 높을 경우 </a:t>
            </a:r>
            <a:r>
              <a:rPr kumimoji="1" lang="en-US" altLang="ko-KR" dirty="0"/>
              <a:t>res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보낸다</a:t>
            </a:r>
            <a:r>
              <a:rPr kumimoji="1"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선정된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res</a:t>
            </a:r>
            <a:r>
              <a:rPr kumimoji="1" lang="ko-KR" altLang="en-US" dirty="0"/>
              <a:t>가 오는 </a:t>
            </a:r>
            <a:r>
              <a:rPr kumimoji="1" lang="en-US" altLang="ko-KR" dirty="0"/>
              <a:t>worker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추가 한다</a:t>
            </a:r>
            <a:r>
              <a:rPr kumimoji="1"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선정된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worker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main blockchain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cluster 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등록한다</a:t>
            </a:r>
            <a:r>
              <a:rPr kumimoji="1"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ko-KR" dirty="0"/>
              <a:t>cluster list</a:t>
            </a:r>
            <a:r>
              <a:rPr kumimoji="1" lang="ko-KR" altLang="en-US" dirty="0"/>
              <a:t>가 중복되는 </a:t>
            </a:r>
            <a:r>
              <a:rPr kumimoji="1" lang="ko-KR" altLang="en-US" dirty="0" err="1"/>
              <a:t>노드끼리</a:t>
            </a:r>
            <a:r>
              <a:rPr kumimoji="1" lang="ko-KR" altLang="en-US" dirty="0"/>
              <a:t> 결합한다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{a, b, c}, {a, e} -&gt; {a, b, c, e}</a:t>
            </a:r>
          </a:p>
        </p:txBody>
      </p:sp>
    </p:spTree>
    <p:extLst>
      <p:ext uri="{BB962C8B-B14F-4D97-AF65-F5344CB8AC3E}">
        <p14:creationId xmlns:p14="http://schemas.microsoft.com/office/powerpoint/2010/main" val="30703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EC395-C8A8-854B-92F7-E6046AD569B2}"/>
              </a:ext>
            </a:extLst>
          </p:cNvPr>
          <p:cNvSpPr txBox="1"/>
          <p:nvPr/>
        </p:nvSpPr>
        <p:spPr>
          <a:xfrm>
            <a:off x="1521671" y="676275"/>
            <a:ext cx="9148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랜덤하게</a:t>
            </a:r>
            <a:r>
              <a:rPr kumimoji="1" lang="ko-KR" altLang="en-US" dirty="0"/>
              <a:t> 몇개의 </a:t>
            </a:r>
            <a:r>
              <a:rPr kumimoji="1" lang="en-US" altLang="ko-KR" dirty="0"/>
              <a:t>worker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선택된 노드는 자신의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broadcast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선택된 모델을 기준으로 이분법적으로 클러스터링한다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-&gt;similarity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이상인 경우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더이상 </a:t>
            </a:r>
            <a:r>
              <a:rPr kumimoji="1" lang="ko-KR" altLang="en-US" dirty="0" err="1"/>
              <a:t>클러스터링이되지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않을때</a:t>
            </a:r>
            <a:r>
              <a:rPr kumimoji="1" lang="ko-KR" altLang="en-US" dirty="0"/>
              <a:t> 까지 반복한다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9D16861-B38F-5B44-BEE1-51C9A1BB8B25}"/>
              </a:ext>
            </a:extLst>
          </p:cNvPr>
          <p:cNvSpPr/>
          <p:nvPr/>
        </p:nvSpPr>
        <p:spPr>
          <a:xfrm>
            <a:off x="1521671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AA0060E-88A9-3742-93C2-A92725F24B36}"/>
              </a:ext>
            </a:extLst>
          </p:cNvPr>
          <p:cNvSpPr/>
          <p:nvPr/>
        </p:nvSpPr>
        <p:spPr>
          <a:xfrm>
            <a:off x="1970392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DE50E5-E141-3642-9DEF-B27A85A7D07F}"/>
              </a:ext>
            </a:extLst>
          </p:cNvPr>
          <p:cNvSpPr/>
          <p:nvPr/>
        </p:nvSpPr>
        <p:spPr>
          <a:xfrm>
            <a:off x="2419113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FFC980C-1A82-7A4A-8541-97792A7B6540}"/>
              </a:ext>
            </a:extLst>
          </p:cNvPr>
          <p:cNvSpPr/>
          <p:nvPr/>
        </p:nvSpPr>
        <p:spPr>
          <a:xfrm>
            <a:off x="2867834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8F7FF5-A953-114F-A23D-83168DF449B9}"/>
              </a:ext>
            </a:extLst>
          </p:cNvPr>
          <p:cNvSpPr/>
          <p:nvPr/>
        </p:nvSpPr>
        <p:spPr>
          <a:xfrm>
            <a:off x="3316555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A1AC0-9F39-584F-B73C-2BAB45D44282}"/>
              </a:ext>
            </a:extLst>
          </p:cNvPr>
          <p:cNvSpPr/>
          <p:nvPr/>
        </p:nvSpPr>
        <p:spPr>
          <a:xfrm>
            <a:off x="3765276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7FB896-9C45-2242-9385-F554A2E6F723}"/>
              </a:ext>
            </a:extLst>
          </p:cNvPr>
          <p:cNvSpPr/>
          <p:nvPr/>
        </p:nvSpPr>
        <p:spPr>
          <a:xfrm>
            <a:off x="1521671" y="35242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FD02E8-97E9-3E45-B150-B999AAE283E1}"/>
              </a:ext>
            </a:extLst>
          </p:cNvPr>
          <p:cNvSpPr/>
          <p:nvPr/>
        </p:nvSpPr>
        <p:spPr>
          <a:xfrm>
            <a:off x="1970392" y="35242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2E0F9A-E541-EA41-B167-7F490F915669}"/>
              </a:ext>
            </a:extLst>
          </p:cNvPr>
          <p:cNvSpPr/>
          <p:nvPr/>
        </p:nvSpPr>
        <p:spPr>
          <a:xfrm>
            <a:off x="2419113" y="35242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511391-091B-CC4F-944E-3099AAC7D0E6}"/>
              </a:ext>
            </a:extLst>
          </p:cNvPr>
          <p:cNvSpPr/>
          <p:nvPr/>
        </p:nvSpPr>
        <p:spPr>
          <a:xfrm>
            <a:off x="2867834" y="352312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84F1CD-D862-E846-8FF1-84D36E0F5DD7}"/>
              </a:ext>
            </a:extLst>
          </p:cNvPr>
          <p:cNvSpPr/>
          <p:nvPr/>
        </p:nvSpPr>
        <p:spPr>
          <a:xfrm>
            <a:off x="3316555" y="352312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790916-BB67-634C-A258-936AF7F08BB4}"/>
              </a:ext>
            </a:extLst>
          </p:cNvPr>
          <p:cNvSpPr/>
          <p:nvPr/>
        </p:nvSpPr>
        <p:spPr>
          <a:xfrm>
            <a:off x="3765276" y="352312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84F463-B13B-0848-8BA9-81BE5AC85BB3}"/>
              </a:ext>
            </a:extLst>
          </p:cNvPr>
          <p:cNvSpPr/>
          <p:nvPr/>
        </p:nvSpPr>
        <p:spPr>
          <a:xfrm>
            <a:off x="4855421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4D2B07-3BDA-F740-8B47-808C321C3D27}"/>
              </a:ext>
            </a:extLst>
          </p:cNvPr>
          <p:cNvSpPr/>
          <p:nvPr/>
        </p:nvSpPr>
        <p:spPr>
          <a:xfrm>
            <a:off x="5304142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B9ADAF-93D4-FB4C-84F4-90CB19F039DD}"/>
              </a:ext>
            </a:extLst>
          </p:cNvPr>
          <p:cNvSpPr/>
          <p:nvPr/>
        </p:nvSpPr>
        <p:spPr>
          <a:xfrm>
            <a:off x="5752863" y="311467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F5D9844-0D30-1243-B43D-9E70F57D0253}"/>
              </a:ext>
            </a:extLst>
          </p:cNvPr>
          <p:cNvSpPr/>
          <p:nvPr/>
        </p:nvSpPr>
        <p:spPr>
          <a:xfrm>
            <a:off x="6201584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5C910B-8118-BB4F-B051-2B9B9835E7E6}"/>
              </a:ext>
            </a:extLst>
          </p:cNvPr>
          <p:cNvSpPr/>
          <p:nvPr/>
        </p:nvSpPr>
        <p:spPr>
          <a:xfrm>
            <a:off x="6650305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BB043F-B0C8-474E-AB70-0B1064556EFC}"/>
              </a:ext>
            </a:extLst>
          </p:cNvPr>
          <p:cNvSpPr/>
          <p:nvPr/>
        </p:nvSpPr>
        <p:spPr>
          <a:xfrm>
            <a:off x="7099026" y="31135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9BC10B8-9A0E-D64B-B204-BF7CD599B3FE}"/>
              </a:ext>
            </a:extLst>
          </p:cNvPr>
          <p:cNvSpPr/>
          <p:nvPr/>
        </p:nvSpPr>
        <p:spPr>
          <a:xfrm>
            <a:off x="4855421" y="3524250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6F2117-C8C9-0240-BBCF-4AF23EF67F4C}"/>
              </a:ext>
            </a:extLst>
          </p:cNvPr>
          <p:cNvSpPr/>
          <p:nvPr/>
        </p:nvSpPr>
        <p:spPr>
          <a:xfrm>
            <a:off x="5304142" y="3524250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EA005F-FC31-F440-97F0-2D8A5DA3EBB4}"/>
              </a:ext>
            </a:extLst>
          </p:cNvPr>
          <p:cNvSpPr/>
          <p:nvPr/>
        </p:nvSpPr>
        <p:spPr>
          <a:xfrm>
            <a:off x="5752863" y="3524250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C417FE-EE43-1941-96A2-5A16D00CA5E3}"/>
              </a:ext>
            </a:extLst>
          </p:cNvPr>
          <p:cNvSpPr/>
          <p:nvPr/>
        </p:nvSpPr>
        <p:spPr>
          <a:xfrm>
            <a:off x="6201584" y="352312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3F5D66C-F8F1-D24B-A8AE-23F810331CED}"/>
              </a:ext>
            </a:extLst>
          </p:cNvPr>
          <p:cNvSpPr/>
          <p:nvPr/>
        </p:nvSpPr>
        <p:spPr>
          <a:xfrm>
            <a:off x="6650305" y="352312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F666162-D56E-2248-B12A-7C572705D088}"/>
              </a:ext>
            </a:extLst>
          </p:cNvPr>
          <p:cNvSpPr/>
          <p:nvPr/>
        </p:nvSpPr>
        <p:spPr>
          <a:xfrm>
            <a:off x="7099026" y="352312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B2C4D4D-A85C-8343-8E97-147DE34F0C3A}"/>
              </a:ext>
            </a:extLst>
          </p:cNvPr>
          <p:cNvSpPr/>
          <p:nvPr/>
        </p:nvSpPr>
        <p:spPr>
          <a:xfrm>
            <a:off x="8065346" y="3115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08A577E-326B-954C-8B37-71BEB1FC1A16}"/>
              </a:ext>
            </a:extLst>
          </p:cNvPr>
          <p:cNvSpPr/>
          <p:nvPr/>
        </p:nvSpPr>
        <p:spPr>
          <a:xfrm>
            <a:off x="8514067" y="3115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CB03733-016E-DB48-AD2C-98E8A5CAE4D6}"/>
              </a:ext>
            </a:extLst>
          </p:cNvPr>
          <p:cNvSpPr/>
          <p:nvPr/>
        </p:nvSpPr>
        <p:spPr>
          <a:xfrm>
            <a:off x="8962788" y="3115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F2649F-77CA-4045-9F8E-986A858F9616}"/>
              </a:ext>
            </a:extLst>
          </p:cNvPr>
          <p:cNvSpPr/>
          <p:nvPr/>
        </p:nvSpPr>
        <p:spPr>
          <a:xfrm>
            <a:off x="9411509" y="3114675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7EF2C6D-DCC4-964B-A975-42F58A1235C2}"/>
              </a:ext>
            </a:extLst>
          </p:cNvPr>
          <p:cNvSpPr/>
          <p:nvPr/>
        </p:nvSpPr>
        <p:spPr>
          <a:xfrm>
            <a:off x="9860230" y="3114675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672234-9081-8E46-A64C-50589D8CC444}"/>
              </a:ext>
            </a:extLst>
          </p:cNvPr>
          <p:cNvSpPr/>
          <p:nvPr/>
        </p:nvSpPr>
        <p:spPr>
          <a:xfrm>
            <a:off x="10308951" y="3114675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0907112-6B6C-FE4B-89EF-210C9B16747C}"/>
              </a:ext>
            </a:extLst>
          </p:cNvPr>
          <p:cNvSpPr/>
          <p:nvPr/>
        </p:nvSpPr>
        <p:spPr>
          <a:xfrm>
            <a:off x="8065346" y="35253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0022905-9B13-FB45-B2D5-2DB93717863D}"/>
              </a:ext>
            </a:extLst>
          </p:cNvPr>
          <p:cNvSpPr/>
          <p:nvPr/>
        </p:nvSpPr>
        <p:spPr>
          <a:xfrm>
            <a:off x="8514067" y="35253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4EDD3B-4FE4-3A4B-A541-F6D062E8DF16}"/>
              </a:ext>
            </a:extLst>
          </p:cNvPr>
          <p:cNvSpPr/>
          <p:nvPr/>
        </p:nvSpPr>
        <p:spPr>
          <a:xfrm>
            <a:off x="8962788" y="3525375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BE182A3-BC42-B542-B65F-BB0C5555DF78}"/>
              </a:ext>
            </a:extLst>
          </p:cNvPr>
          <p:cNvSpPr/>
          <p:nvPr/>
        </p:nvSpPr>
        <p:spPr>
          <a:xfrm>
            <a:off x="9411509" y="3524250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8A6FA6-0E41-E74F-ACF8-05AFCC61092F}"/>
              </a:ext>
            </a:extLst>
          </p:cNvPr>
          <p:cNvSpPr/>
          <p:nvPr/>
        </p:nvSpPr>
        <p:spPr>
          <a:xfrm>
            <a:off x="9860230" y="3524250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314511-2CBA-7E46-8706-E210A50BB153}"/>
              </a:ext>
            </a:extLst>
          </p:cNvPr>
          <p:cNvSpPr/>
          <p:nvPr/>
        </p:nvSpPr>
        <p:spPr>
          <a:xfrm>
            <a:off x="10308951" y="3524250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CBD399C-4E5A-A24D-8C93-796FCC2E587A}"/>
              </a:ext>
            </a:extLst>
          </p:cNvPr>
          <p:cNvSpPr/>
          <p:nvPr/>
        </p:nvSpPr>
        <p:spPr>
          <a:xfrm>
            <a:off x="1521671" y="483852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E7F971-41C9-EF4A-B079-2AE7D0B9C630}"/>
              </a:ext>
            </a:extLst>
          </p:cNvPr>
          <p:cNvSpPr/>
          <p:nvPr/>
        </p:nvSpPr>
        <p:spPr>
          <a:xfrm>
            <a:off x="1970392" y="483852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885783F-894F-C54C-9E46-4DCCF5506171}"/>
              </a:ext>
            </a:extLst>
          </p:cNvPr>
          <p:cNvSpPr/>
          <p:nvPr/>
        </p:nvSpPr>
        <p:spPr>
          <a:xfrm>
            <a:off x="2419113" y="483852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70865AE-182F-5343-B0C7-5A337AD23146}"/>
              </a:ext>
            </a:extLst>
          </p:cNvPr>
          <p:cNvSpPr/>
          <p:nvPr/>
        </p:nvSpPr>
        <p:spPr>
          <a:xfrm>
            <a:off x="2867834" y="4837397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CF9C6A-E0C3-604D-85B6-80B18BF72690}"/>
              </a:ext>
            </a:extLst>
          </p:cNvPr>
          <p:cNvSpPr/>
          <p:nvPr/>
        </p:nvSpPr>
        <p:spPr>
          <a:xfrm>
            <a:off x="3316555" y="4837397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9037A4-022C-5749-A0A7-3160D708D8E3}"/>
              </a:ext>
            </a:extLst>
          </p:cNvPr>
          <p:cNvSpPr/>
          <p:nvPr/>
        </p:nvSpPr>
        <p:spPr>
          <a:xfrm>
            <a:off x="3765276" y="4837397"/>
            <a:ext cx="288000" cy="28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05D9DE0-9AAB-5247-A7F5-69924DCFB464}"/>
              </a:ext>
            </a:extLst>
          </p:cNvPr>
          <p:cNvSpPr/>
          <p:nvPr/>
        </p:nvSpPr>
        <p:spPr>
          <a:xfrm>
            <a:off x="1521671" y="5248097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F18E43A-B323-1B43-84D9-EE7EE69D4270}"/>
              </a:ext>
            </a:extLst>
          </p:cNvPr>
          <p:cNvSpPr/>
          <p:nvPr/>
        </p:nvSpPr>
        <p:spPr>
          <a:xfrm>
            <a:off x="1970392" y="5248097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6D43EBC-D938-DD48-B2FB-BF23E5DD76AC}"/>
              </a:ext>
            </a:extLst>
          </p:cNvPr>
          <p:cNvSpPr/>
          <p:nvPr/>
        </p:nvSpPr>
        <p:spPr>
          <a:xfrm>
            <a:off x="2419113" y="5248097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45C10-37AE-B84A-B054-F5D1DDCA9C83}"/>
              </a:ext>
            </a:extLst>
          </p:cNvPr>
          <p:cNvSpPr/>
          <p:nvPr/>
        </p:nvSpPr>
        <p:spPr>
          <a:xfrm>
            <a:off x="2867834" y="5246972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D14096-3901-9040-82D2-B44944A80DE4}"/>
              </a:ext>
            </a:extLst>
          </p:cNvPr>
          <p:cNvSpPr/>
          <p:nvPr/>
        </p:nvSpPr>
        <p:spPr>
          <a:xfrm>
            <a:off x="3316555" y="524697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6EB2CB7-678E-D54B-A7DB-DDA57E21C942}"/>
              </a:ext>
            </a:extLst>
          </p:cNvPr>
          <p:cNvSpPr/>
          <p:nvPr/>
        </p:nvSpPr>
        <p:spPr>
          <a:xfrm>
            <a:off x="3765276" y="524697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64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0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239</Words>
  <Application>Microsoft Macintosh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이정재</dc:creator>
  <cp:lastModifiedBy>이정재</cp:lastModifiedBy>
  <cp:revision>3</cp:revision>
  <dcterms:created xsi:type="dcterms:W3CDTF">2022-03-28T11:29:01Z</dcterms:created>
  <dcterms:modified xsi:type="dcterms:W3CDTF">2022-03-28T11:53:06Z</dcterms:modified>
</cp:coreProperties>
</file>